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C458D-D3AE-428E-BDC2-318085A76114}" type="datetimeFigureOut">
              <a:rPr lang="en-US" smtClean="0"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F7A7C-3972-4644-A6FF-5648994DBA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t2.gstatic.com/images?q=tbn:ANd9GcSgBr6u6VIFhTzi-GV0WzGTqGjjVlNWC_wuHqcwdnxj9z1ysob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676400" cy="1760603"/>
          </a:xfrm>
          <a:prstGeom prst="rect">
            <a:avLst/>
          </a:prstGeom>
          <a:noFill/>
        </p:spPr>
      </p:pic>
      <p:pic>
        <p:nvPicPr>
          <p:cNvPr id="11268" name="Picture 4" descr="http://t3.gstatic.com/images?q=tbn:ANd9GcQ8oeO0F2Pl-DMA-rsEXr3vcVayNnKcK6E9MTD-wrFhmhDl2Ve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"/>
            <a:ext cx="1752600" cy="2133599"/>
          </a:xfrm>
          <a:prstGeom prst="rect">
            <a:avLst/>
          </a:prstGeom>
          <a:noFill/>
        </p:spPr>
      </p:pic>
      <p:pic>
        <p:nvPicPr>
          <p:cNvPr id="11270" name="Picture 6" descr="http://t0.gstatic.com/images?q=tbn:ANd9GcQxyOFluqZ3e05EHqRH0ERjJ8EjJEPgg0aTTsNcvtwfypu-Ej4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0"/>
            <a:ext cx="1524000" cy="2133600"/>
          </a:xfrm>
          <a:prstGeom prst="rect">
            <a:avLst/>
          </a:prstGeom>
          <a:noFill/>
        </p:spPr>
      </p:pic>
      <p:pic>
        <p:nvPicPr>
          <p:cNvPr id="11272" name="Picture 8" descr="http://t2.gstatic.com/images?q=tbn:ANd9GcQPcOhXpfDaEk2bz4cC97Q7pwiXfW8RT_Hp06vEYT2f_llb3rg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0"/>
            <a:ext cx="2819400" cy="1619251"/>
          </a:xfrm>
          <a:prstGeom prst="rect">
            <a:avLst/>
          </a:prstGeom>
          <a:noFill/>
        </p:spPr>
      </p:pic>
      <p:sp>
        <p:nvSpPr>
          <p:cNvPr id="11274" name="AutoShape 10" descr="data:image/jpeg;base64,/9j/4AAQSkZJRgABAQAAAQABAAD/2wCEAAkGBhQSERUUExQVFRQWGBoaGBcWGRgZFxkYGhgaFhoYGBccHSYeFxojGhcXHy8gJCcpLCwsFx8xNTAqNSYrLCkBCQoKDgwOGg8PGiwkHyQsLCwsLCwsLCwpLCwpNCwsLCwsLCwsLCwsLCwpLCksLCwsLCwsLCwsLCwsLCwsKSwsLP/AABEIALsBDgMBIgACEQEDEQH/xAAcAAABBQEBAQAAAAAAAAAAAAAEAQIDBQYHAAj/xAA8EAABAwIDBQYEBAYCAgMAAAABAAIRAyEEEjEFQVFhcQYigZGh8BOxwdEjMkJSBxRicuHxFoIVQzNTkv/EABkBAAMBAQEAAAAAAAAAAAAAAAECAwAEBf/EACgRAAICAgIBBQAABwAAAAAAAAABAhEDIRIxQQQTIjJRFEJDYXGBsf/aAAwDAQACEQMRAD8A5I9qaKhS5rpQeCmIROceabmKlJTSsYjklJmUhiOCj+H4ohENQpoepQBwXgQsYhbKeyyeao4BRuesYdPG69nJ5pGtTpWCICnSvManFqwTwKUFIkWMTUHd4dR81eOd3T4/JUOH/M3qPmrp9cSWC5g9OiD6KQAqP5keBaeiDoturY0QRvWHXQPPJPkmm7+4fJSClqlLPwXf3D5JJdBRUVjZSg/h+CZXFlK0fhHogww7ZT5t8Lxk6eSSbe+qeHGVQgGbJJzFJtFvfnl907ZYuffNN2gO/ruSfzFf6YNnEeKN2SO+eiAhG7J/M7ojLoSH2QfVbZ/9v1Kgwus8gp6+j77h8yhsJqeQ+ymui0n8gQK12NSnNKq23Eb7e/mrHZkw7qqS6Ix+xSlySV4hNJTEBHvSscoyU5hRMOfpKYHBKLEjcmPELBJA4J2QIckJyxiQ0hxTQwJudJnWMhxKaAllPAusEc3cpHCyjaVI8rBIykKdlXgFjDqDbjqEZScc0zNjPlCHwjZc0byQPVW9fDCnIP5o1Gm4mL848OaVseKAqLrqy2TTAaSTc85VdR1VoGNpMJDg5s6j/Cw6QQQkqN/AP9/0QdLazSYG/krCofwf+2vgln0UjTKSu2ylA/D8PokxJsnk/h/9UJAj2yla7knufeB4qInU7+Kc0ybWVCAZgYafdkzHs7yuKWw/iU2upumdxt/tVWMoODoIuImbf7UlJNl5wlGNNAnwYujdltueiGdRPGfuidnm56J30Tj9kGubLX9B9VDg2EE8x9voiHO7j44D6lQYN+Yu03aeCn4KtbQHGnPTzVjsaplLpPjJCroJHTT1KP2bTnMDxTvolHspX7lC9ylc5QEJzmPEpzCmp1MohFqp9N02THmQo2FYwrnJsp7xeU0hYwic1vBNCnYNwWCjwsvNavVRuCVYYVqcdU0J7WrBGhqdCdC8gYlwZAe0kSA4EjiJurjECmc5ptyi0Am+6bRz3cFU4SA9hdpmE9JurfE44OYGARBBNvzQ0MzTzyz1PJLLstDorsP+ZWm2NnmnTGUHKDc+9yrabStHicUKuFIa54qNbu3xrpuInySybTQ8UmmY+5O88FqBTIow4EXGv9v+PRZrDNc54AJBJFwT5rXbQrZmGJtlF7mw3nxWm+kLiWmygxf5U4n8P/r9FFigcp971J/6z0+i0ho9sqAwaHfHv3wXnNj6JCy0xZec0zxVDnLjYJeZIcQwOaPEhxsfD1Uu1a2ao42yiw1kx/mfNFbIwwOEOuZzi6ALiLA69eadszs25xzVDAkkN0Jywb8BJHroudtcm2daUuCRU43BPZlLxlkae9UMx2UytV2zrAhscB79VlNfBUg+SsjNVIPc+Gv6D6puzWiXR+0fRRYd803zuH3U+yhc/wBv1H3Qekx07aBg2Wk8Pui9mvsTfXcY4b0G5qKwMx5/RM+iS7KRyiIWu7EbDbXq1M4kNaN37jz0NjdWW1v4VVRLqTgRwI5Df1lB5Yp0yaxSatHPYSgK5xvZHE0zBpE9LoR+xKzfzUnjqE6kn5F4SXgHwuFL5A8zopxgGD9RPQTf0+qPwOAfUIp0mlxEWGp3E+ZVt/w2sHEFsECenuQklkS7Z0QxNrSMq6jwM+ChLTKvcbsl7BJbIG8XEjmqjFU4gp4yT6JTg49jW0rc0jnQIUfxUrRKYQc1p1TgF5xStKwR0JV5I5YI7MlLrqNPGqwSencjqrEUOemir8ObjqrMOKVlYUPbhApQyBYuHQlRNqFKayTY+iH+UAMix46KRjSN5TTVKhrYyFtm0iTGs7qaB3PBC1MXKcMcA2IWaZlJWAlp0+/y3lLnPE/RPDufmnP7xgQJgfZOQovGPdRw9NzXEOeLjW0TadICi2d2gqUnEVHZgZjeWmLeB+gKZtYzlDfy0wG853/IeaAbTDm7gcxv792UYpNWzrld0vBJtrafxT7hBUHKd+GuG2JMc7cUPQbBI4KqpLRzSt7YRTMEidQR6fdGbI1P9v1H2+SEcLjn9iitk2PIg6f9UsuhofYGcLHkPqf8orCWHjuPRQWlw6g/MfMo/Z1C2hPRZsyWy9/hlQLn1zEgNZ55ifoV2HBUwWibrk/8KqkOrjkw+Wb7rpzMQW2F72AXJl+7K4/ohmOwDXDdPGNPd1ldtN+Ex8QczHADnFiOYJWv7xuYHKxPjCyHa5xdIIAA0Jj5JF2Uso/4c1qVM1S4tDhAMkWHG6su1VepVqMZRgtLCQQZDnTAmNQNY+y5/jgaTyWiJFxyn/C2OyMTTZhIo5qjruAnvB53GTbmnyRp8h8Ur+P4OdsX4OFDKkF7iST70WF7R4Asym2XS3FbrD7W+OxrTBqBuapB7oMmGj9xAiToIVLtHAtq0yP1bjz1WxycZbHyQU4UjBiknNUj6ZBIOosUwtK7zyaFi6c0ck1eaiElcEwJcyUBYwwBSgJoCcSsEmw+o6q0axVVE/NHSeKSRSASGprwoYdzTHOPE+SBQke6Ao9n4L49UU8wbOhNxO4eJso6swU6mYFt/msweTQYDsW54MvAi0gSA4atO8EdLqux/Zj4biC/UOyyIu28eIWs7DYyrV+KHtzAkHPZpDiAC3nIv1J4oDtlses38RpzU2zpumxJAAGkCeigpPlTZVxjxujCuYQJhND0SGcz78EwUBzXTZzNDBWLrG/zU9GnM+J9CV7DUBnbrqFYVafed0+kKU5Vo6/T4ea5P9AWZj3iPfRQ4tuWo73uV7So/hCyqtssioDxA+yEJ3It6j03t4r/AMHtmskP4gCDwBmVb7OwzQ2YHvmqPBvIzQd31Wn2dswPphxLpI3H6Jpo5MTIi1vAXPopcOACVO7ZDNe8T/cVKzZTOfmVLRZ3+A/8NMRGLcCRBZN9JBEfNdXo3Ik7pPP/ABp5LlfZvs3VoVmVqgADZlv6oIifBdPY+BmfAkacLSJPRRzO5WieNNRpjdpdo6FMEF7SRYtEk+ixO2O0YfIawCTbu38CZhJt3abKjslNsxaYnfui/mothbD+K8mo2Ld0a6Aa+fqlWtsso2ZbaDXVHG0xbf466qCjhXtJyuy5ucA8oWv23hclTI6BaZ0F9AQs7Sws1DLg08COlvqrRnaEeNJ2Q4PaWJh7abG3gOc1oBjhbcrXZuZoggz0PirbsRsvNVfMEAepO/nZbobJbrlCnPIrpIrDXbMAOxwrOzOaAD7lV+2+wxotzNGZvqPuusUMGBwslqYMOsbpFlkgSjF+D56xWDi4EIQLv2N7EYaoDmotk7wIPmFx/tT2e/l65Y2cpuOPRdmLMp6OSeKtoohdLCQCE5XIChi85K0rxWMLScixV16oSm1XNPZryPyHrISydFYRsEGIi/y14KF9cmdbg+vFWX/jqn7D6fdN/wDHvH6He/FLyQ7gwFrpzTw+ia4w33zRz8E8izHe9ystg9mX4mqGEZW/qzGLTcAazHkhyXZuL6N92FwHwcGwvbDnS4yLjMZFugCXbGPYKdQO0h0+WnorHarGUqGc1fhtAgARJgcwSdD4AlZH4VKthn131i5hIaGtADi47ouZO4DddctW7Z0JpKjnzrEjcovi6dPqj6tBhMsfIOgdZ3jFkK5kHRdiZyND8A8moPeiPfq/p9UPs8Q6SI3Xm6e2pJqdFGe2ep6Wo4tvtv8A4WGHM0x0VZt1lmHwRmEMUwodqtmnzCnDUzrz/PB/oqcJqei2WxXfgjp9VjMML+BC12xMU0Ug0mCNZsujJ0eHi0y0GkqWlG9DisIA18UTSIChR0Mtts4nK0kiDujQpKu0nVmZWBwaQJJtu/Tz5qk2htEV6jG7hBdz9la3BuaGCFzy+NBSvYHsvC0abdMp4u1NuKAxW0f5VznSxzXGR3gCPDVaT+Uad0ysvgdksxOPxRqhpbRLWU2kCADILoNv0nzQirtsZyroo9s7aFU5nQJAG86aHigGVwAXiSTaY13W57l0LGdhsPUaQGNB4tgfJc9232cfhXn9bI1i46j6q8HF6Ek5LZt/4etOV5OrzPh7K2dd2VsxO9ZbsfXZ/Lsc0jQSd3+lqHvK55dhBsPiRUaHgEA7iII6hGbPeHiN4Qz2WgBH7KwWTXUoxQG9BJokCFgu1/YypXcH0yJbNjoeUro1SnZQPomFSuLtCKR8/Yzs8W1MtVpYZ8PA6FaTZX8OqNRomobjcQum4vZ7H/nYHdRKCGxaFMgw1kmx08EXlk1odRh5RgMb/CG00qt+Dh9QsntjsZicNJqUzl/c3vN8xp4rt9bCPaJpuI9QfAobB9pGF3wsSMrjYfsdPA7jyKaGaa72LLFF9Hz6AtjgiIG7pqtl23/h5Tew1KLQ1+thZ3Ijisfs1jyYDHEixA1B4KryKaFxwcWHU2n/AHdK4XvpwFvkiTsav+b4L/SfNR1NnPbE5h1B4KNotTB3UjE2A6A/ZNpvyuDgSHDQixB3Ru9E/wCHeSQY4j3Ca0uO6B1n01RsFAu2m1MSAKtV7g3dII38hxKAGzgLZncQRrI0MqyqM5g+EpKundE9LeidSfQvFFbhdiNAuZ5KcYVoFmj0RLxa9uoKjDgLW8JC1tm4pDWYcR9Lf4XnYRnsKNri4xpzn2VIwhp1E8wVthVDKeGAEaRu/wAlSOpN3tHkm1qw1br5fNOZTzCSDbiJ9VjOb6sibhW5pytHhP0RD2CN3gvZxxPkQoy4zxHGfuiKRgX+ymaTNj5ylbTjT0AXmj3ATCsvf+GVm1M9MNg/pJ03i+7p6o6jXrU5D6WnAytjRxbbgm/uPkpjh2uEwL7/AFXI3fY6daOf4vtg9n5aTuViVV4LYuPr1nYik0U8+s3BHEtF93uV0zEbMaYOWfkq0n+WcYnLqROl4kDd05pk0ukB2yo2dUxGGM13AtNif27p0BifJP2rj2Gbg236cFW/xQxmbBtAIg1AbzJsYAiw3zNoiNVh9n7WqFjWu7wDXsMn8zXfl13go+1yXIaOWnxZY7VpOYyoKT3NaJbWw5t3T+tn9OhHU8wtB2G7Vmnlo1S5we7uvc4mDAht9AI9VjMXjnTRc54NQB1N5tdth3uMA68kuzmF1VtFsueH9wgTLibA3sOd1XhcaYjaTPoCi9pAujKdRY3Z21MpLKhGZpuPtxBsZWhw2KBGq5k6GaLim/nqpYVfRfvUjapVVIk4hfwRqmfyYO4KMVeCmbVTKmB2iLE0wByWG7S4KZIFwZHUGR8gtxiL71n9pUIBLt17qc3stiH4bblOo1gkfiNJAPFv5m/3DhyPBZOrWp0MU2s0jKT+ILARfvdRB9Vm24qtVqvbQY9zW1GvY5oMNeCJM7gRMq7qbMxNQmKENL3HvFs5S9rwIn9zXeDkHGi0aOltpgiREFD1cEDuHkhdn4/KxrXA90AeQ5I5uKY7ek0yVNMpcb2epPnuweIsVmsf2Ye2TTM8iuhOcAoauWOaW3HpjKV9o4tjKrqTiKoDTykfSD5oY7VZ/V5rrG0dn03g5gHAcbrFbY7OUiSWU2xvGnWIgg9FaGWL+yD7cn9WZt+1WRYnxuFA3HA3JHhP1Eeq2GxcDgWnLWoNDh+pxcQefDzA6lXb+z+FzZwxpE91wbpwggiPVU9yKEcZ+TmhxTTe6VmOm0zwm66HjtlOc+Pifhbz+qOA49SLDfxz/azYlOn8M0mBveOaJJk3Ek+NkVNMHF2E9mtnNcRLGmdHOvPQblp6VOS5pYAGbxcfJUeBxQoU2kUzndHuYgI84suo1WlwY9wMOBtpEctFzveytV0ZfE0aLq+UZnZnajuASbWI04yQmbX2YKQzNmLWPDigKOzar3mQWuY5o73dEGZ52EeC0OP23R+C2mAaj2wD3bWM6m0Qq7TVCumjP4eg94Ja1xHGfZTW1gNZnhvHWV7GYV1SsalBhDXGQIgc+UIyph6tviU2m1layDsv9j9o21TFt1t/hzlbLD4gQACSBFtIXz1QxjqbpaSCFtNjdvNM7oeI10OqnPC10COS+zrVDEAtv6rK9pdqtkskZt3S8+PJNwXa+i8S/umNRB8+HVZXb21GGo6qXBoM5dNxt1MXspxi7HFrHO3LUMtBkDpEdNB6rPu2eKzy2k2G8dwjeAN0+fJQnbAqvLZDWQbkm53SdwReB2z8J+SQ6BJggS3hmiCfFdCTRO0wDYuy62IqtyCTcB1t2s8DBXSOynYSjh3/AB6j3VKgDgGUgSCTwI1deIB36oXsjiaTzUe0gGQ2SIA3kHgXGDz53W7o4doFPvflu7m+Z8vspzyO6GUdFXi+xzqz6biAyIzTJqRGhOcxu/VuCCr7MxNJ5yRlEwDwgbwSR5eK3WELt/okxzLiNT/u6Vq1YVJpmP2V2ilxp1Ja8atd8xFiOa0NHEg8VTdqMK0PD3Uc7DDXQYc2JyuB8SPEKJtGrTYH0JrUomHWqDlwcptfhVNM1TawsldiBuWQwvahrrXadIIiDwPBWVPaE3J8kvJoPtls/EWVbU2QcQYqEin+0WLup3DkpP5oExKMw1Xchds1UtE2GwFOk3K1oa0bgAB5L3wxJtCU1eaidiEW0IrIKmGCgqYSTopzXvKQVhvUiibIhgDunzKiq4I/uPmURU2g0KpxvaFreWqwy5AW1aj6YLgcwG4/fUKuwW16VaTOU728OfTmgNs9ofiSGz15LNlxaZEgjQhVjC1srdG/p4JhJMTPGFHUwIbOQlpP7THpoVTbD7UgEU60An8rrAHkeBWkqVGu4Rx970jTi9muwMbWfTJFRgcD+prRPiN6e+pQqiDDgbXgD7qOpYGdOaGfsnPLmGDx3eI3poyEcCww3ZvDi7Wlx3XIYOUuP0U1fYzCNAI0yySPEAN9FTt2yaMNfScSN4Iy+Em3RG0u11OQHZmzxbYdSJTuxKYr+ztEvDznzD9z4EcC0HTkjn4WlYDLHANbHygIj42YBzTrugkHxQ9d82IvfukfIi6W2KVxwxBMSB/aD7sqnaRdb8p9HeIICs9oUHzDSRINreh6SqSu7MYcLjjr5qkTM5w43TCDwSkorB4cG5sF3ydI4oRc3SPYWg6JzFsc/opn4Qm7nEniSjwyJndBnWdFL8Md7mPNc7yM9SHpYpFNUwO4WkW1QtCk5psCee7y3LR0wDcXGmmkD0TXMbH9tiTr105rLL4M/Rp7TAez+16+EqmpSIBMAtcJa4C8OHDmuwdk+0VLaLDAFGuy5YNCBo4W0vG6N+5crNOxsbaAHUceibSz0nipTe5jge65pu0nnMReI0KWTUib9M4rR3vB1nsaQ+c02OoI68kbnOp4R9VQ9ie0gxeGa50Go2G1BAF+McCL/wClcvdlIvLSeZjxUujmfYTiaAfTc0gGR9FBsmnlpAEyBY8ZFp5zqiKNVpmJ7pg9bH6oTCYoMq1KZ3OkdHAR4TPlzT2IB7d7J0601GNb8SN8hr/7iLtPMeMqjp9l3Fmak+oxzZBpvGYtI1G4+94IK3Tm2lpmfUJpoyc7T3o//Q4Hnw8lnGxo5HE5sRiaZlzTUb+6mCfNuvzVph9qx+YPaf6gR81talAOYcombxzmSPRB0cKBXcCJB7zeQIAj0ASvGUWb9M47bjZIn3xUI202fzStTiez1Ko+XsDvDd9EOzsbhD/6hPU/dL7LD70TOu283iFXY7tS1uhWyd2HwpmaLfGfunUuyWGbph6Q/wCgPqbo+1Rveicpx/bhxs255XKz+KxuIqycrgOdv9Lvf/HqP/1tvwAHnAUFfs7SyZWsDP7beM8U6Sj0hXkvycAbinMPfzAcTp9ijhimxr6rr7eybIh7nuE2Bho9BPqgcb2QwlMlzqLHEnuti5PEnU3Wc0/A0W10zkuJcHAxeNY3KbZONxTpbRzVcokidBpEk+AC7VgdkMbTyuEaQ1ghrRrlAFp4p1LY1Nj5bTYMwAdYSR/Vx8VuaqqA27uzldbH41rAamGqgGbhsm3EajxRezO1jR3ak03aw4ZT6ro4w81CATlAHmHT5ql232WY83b8Sm6+V18jt+X9oI4cLpHxfgdTkvJSHHU6n6g6VVY3s/TJJbYneFYbV7H0/wA1JxYSDlLe6JGrS0WzDUcRI1AWcpbSe1vfcLai+a3JZRrcWUU1LTReMGKY0fitIA0Ij5Lzts4lo7wnoRHkqmhUxWJH4TA0EkAvIExa3jZE/wDGccfzkD1HmEa/aFbh4sJ/5FUBDSBfiZ8wb8Sp6W0s4u1r4sDqf9IfD9kHAjM+TviNeZmVYUdminpMmfmg+PgR2zkkXUtHFZT9CoipKeEJ1Xe68nHj5X8Qlm0jPX5KZ20PMCx37tUOzADrzUhwA/yPd1F8Tui81E7doAg63tu6yp3Y603jeLGb6z0QLMDJMbvPz0Tf5KLA369N492SuMSqyZUiwdjLQNToTaLzp70Q78QCDpfUjcYj7of+TMT56prsGbWPj7uskjSyZH4LbYHaWphKwqUySNHMOj26xO4iRB3ea6/sXthRxDA9jswIGdpiReJjloY5Hrwh2CJm5+ngVPszEVcPUFRhuLEXgg6g8lpQT6OaSle0fQGBxYZUcHOgO0nf7Ch22MtSniAZaBkqR+2ZDvA/MLCbC7YsxI+BUGV36c51jc08RGnXgtBQx76Pdcc1M2vp0PVQaa0zV5Nbs/bILiNRYgjeCAcw8ZH/AFKKqYrKZGm8deC5/VrfCOak6Kc9TTnceLD7vqSztQCyTu/UxwIvuInTkjsDijesxIa4OnuO15HcfoiMQBmDuUb9JG7eueUe3NOnAcSWn8wIcLX0t74o6j2xaWDK/OAZa4b28HD9LtxBjRPbSE4bNz8QRNiOO5MaJPD3vCxdHtpTcCA403m4BEAkcJFwfcI7Cdq2EjvND9IkX6c+SPMHts1l4UQqbln63aYXHiL3nhy98UK3tc3OGusT/UDfgeCzyICxM0x19VHUf6eSpKW3g9xI0aQNdQRc+cpa+3mgTpNgNZSOaGUGWWLxgpsc55sBKp9nPDpqOMudx0aOAHldZ3tXtxz6jKTXWmXX4cfTyKbT2iGxLtBeCb258/optloxNma0CxuT5qLGY0MH9Riyz+E2sBBqGJNhv5Dl1QuI2yM8zmdx3DoN6W2NwNJSxAZJMTv4Hkp6mLasJj9ufvfEGwEcLaJtLtIKhsSQbCLTyndPmtToHFGkxuGYWRp3swvwtPiUrsK24gZYi8b1RmvUc6YibAGbdJRr8fNhMDUzu4oMahThmsloH/xuk9Ij6BF4KpIF9bRNvJUj8WcjnGc1QnQ6AewFJg8UZIJsBP080WrMTVq99d5Q9TFkflBPMIXGYgEgaSTujkvMrtbqddZ9PRbiE5QIm6Kpu46cB9lHlE+C8wL0mrODHPiGCuLxytonfHvv67vAfTkkZSBaDF4+qhd784+SlxR2+80gmniAYJAA8jMR0XhUkG7vrxtHMeiFJuRzHzA+SRw0W4B/iGG5tJ8OI8eCX4mnLib8r6aQq5pgSNZUrdfBDgMvUf2JzUmxvHG3vVR1TrYeUD/Pvgo2vJInenOFkeIHmsGc6IOhG8HQ7j1XQexvaQYoGhWcC+DE6P3W58lgyweiRvddLZBaQQRYgi8gppQUkczk7s6vtDYlej3qTA9saTDhwBEGZlM2dszEViKZpspNmTkY3MAN5JFjutdaHs5jnvwlF73ZnOpsJJiSSDdaGnTDRYRIk8zxlcwXIzWE7FC7ntDiJDGk7/3G1yOaTAfw9pMILpkkkkEzczFty0gqGRdFM3+K1g5MzdfYGHoA5aTSXalwzOcN4kzaEKOzlBwn4bMpvI3ciBaVeVnEvbPFUmEqFtSqwEhoLoCTY6Z6rsenbuzAtmkgdGmyidsbDvkFoOhJ0NzuAFhZIyqSTJJ/3HyUWMdDiBYSPQSl2OTv7LUjdhcHbjm9TwCDxewKjYLHl0b33FtCAOJ3LSsogQ0CxueZPHim4q1h78VnYORl8J2KF34gkuPE3015Gd3JNrdmWgQz4h/rc45RGsN3zy4ahX+Dw7XVGgiQZ3lT4tgNQtOkC3gPuUd/puRln9n2X77gZ1c7LPQT8yg37Cp5sszl/Nnc4+gi/KVfYqkMxEWE/RVFZv4Tjvz/AOPoik35DYDV2fQEhjQ8yBNwJmwAH6QNfJVLMUKeLFCzg/MCIgSJyRwJggeCvsY3JQYW2JzSfP7Bc5p1ScQHEnN8QX3/AJlWELsnOfGqOn0X1IF2PbBhwPeAMiDPkhcRitWDf+YiIA1LZ4myTAtmo4btY56eCLdQbwG9R4bK8yvqPkA3gCw8VEzGENtvPv1Tax7ruQtyuiG0gGCB+gfIfdPwByI/iguufESfBRfzYzSQDbyv80DWdoOqFa8p1AVz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6" name="AutoShape 12" descr="data:image/jpeg;base64,/9j/4AAQSkZJRgABAQAAAQABAAD/2wCEAAkGBhQSERUUExQWFBUVGBcaGBgXFxcVHRcXGRgaGBcXGBcaGyYfGBsjGhUXIC8gJCcpLCwsFR4xNTAqNSYrLCkBCQoKDgwOGg8PGiwkHyQtKSwqKSkpKSwpLCksKSksLCksLCkpKSwsKSksLCksLCwpKSksLCwsLCwpLC8sLCk1Kf/AABEIAL4BCQMBIgACEQEDEQH/xAAcAAABBQEBAQAAAAAAAAAAAAAFAAIDBAYBBwj/xABAEAABAgMFBQUFBQcFAQEAAAABAhEAAyEEBRIxQQZRYXGREyIygaFSscHR8BQjQnLhBxVikqLS8RYkM1OCc0P/xAAZAQADAQEBAAAAAAAAAAAAAAAAAgMBBAX/xAAoEQACAgICAgEEAgMBAAAAAAAAAQIRAyESMUFREwQiQmEycRRDgQX/2gAMAwEAAhEDEQA/APJrNISUpdIdhoIlNnR7KegjtklvLDaAU4RKhVfqsADU3WGcpAG8ho59kljRJbhE06Yo5vETQARrsqPZT0HyhosqPZHSJTUx0paACIWVPsjpHTZkeynoIeTDYAI/syPZHSF9mT7I6CJI6DABH9mT7I6COfZU+yOgiWEBABF9lT7I6QvsqfZHSJXjkAEf2ZPsjpC+yp9kdIkhQAOsdjQVgFKWrmBoIKWq6ZYklQlpB3sODfGKV3j7wefug/eEtpKq6D3wkikDP2G7kKd0ppwi9+55QI7ia8Ibdac2zp01gssMRQa5wO7G0qKP7mlN/wAaX5QUvDZyQJaGlIqkVwgF3FYYCWJZq9YJ21X3Uo5HAOrxKbaopCn4MrNuSWlSRgT4g9Bk4i9tJc0hEoFEtAL5hIEMtaz2qPzfERLtQohKfzOOn6QW+SKcY8G6Mt9mR7I6QjZUeynpEz5xwg5xc5KNNcNySFyUlUtBJxVKQd7RlTZkeyOgjZ7Ot2KXO/3/ACeMmVMeecSg22y+RJKJAbIj2R0jTXRccpUlJMuWXxOSkaHfACYY2F0JazILfhWX8zG5HSDFFNsDTrmlfcDAkYpJUWSA5AzMQ2uxS0yJKxKlu7Hugv3RnvzgjeSWRZ//AIAOWzbJ/KKt6BpEnVyo/wBIhIt6KSiqYLFlRRWBLOmjJrRzplFP7v2B0EXxUgZF0hm0o3v9IrfYooiLSIrI4SnkIuonOX1FXbPmBnFOxzGQnI0GYeJ1TEmrFJ4ZeuUUOcszZ77y+T5PvcaRCuYDnl6j5iI1TaNU9BHEb+MYA6g+Y1jnZA5F4TZ8PdDTy6RoCZtI5DhM3iOU4wAceOPHTz9I40AHRCeORyABQoUKABQoUKAC7c8vFOSN7+4wVtl4JXLmJSKIKa73fQ5ZQEsYOMMWLEvXQcKxbnPhmKYsopOTVqetYWQ8SW5R3uGvDzg2qUKFgc6u8ZmyzKEHrWnNsxGlkqSmWkJAA4O2+hNdfWFod+B5LDSCV4tglZeBMC1VEELy8Mv8iYlPwUh5ANvQ8+X+b4j5RJtWe4j83wLRHaz9/L5n3w/ahRMtNPxe5JEZ+USv+uRmxHIfLmNCBxKqWc6fW9o6Tk1RrbjIFnSdWVu8vfGSp5/F/l7o0d0W0BPZbgSHdJb+IHUODx8oziJblifrMxKCpsvkdpUNMbK7B/tpbk+BVGG/66RjlCNhdwH2eXqcB+MGTpGYe2D70BHZa4ZKGDPWger6mI72cSbOf4VHh4RF++LK5lO7JlS3o5ydxo4HviK12LFLsyCcsbltEp3OHoMoSL6KyTA2PtJyFYQl1IDZ/iFfrcIdgG/0jsuViwrriEyUlIpVIYAtmchEeIxREH2C7L4E8hEsR2UdxPIRIYqc4oejI/WsRxJLVAB2YWV9aw1SW84fPTkYaiZpGAMMdIhEw2NAUKFCgAUKOtHIAFChQoAFChQoALtzyQuclJXgBd1bgA8E78wCWAgJYEVS1R3sL7yw11Jijs7aMFoQoJC6KGE6uG05wU2iV9yklOHHMWsDDhodXyVu8qxKT+4rBasE3SlGP7zwVxUcty5tBa9LWJOFKe8CPNqamKey8oKnpSclOOfdLDq0X9r7jmIKVhPcYCn4SH03MfSMbXKhuL42VbtvXGsJNHycxo7zBKZf5Exk9m7pXOnoCQKFy5Ay0Gr1jYXqkpSgHMID8wS8TyJckkPiurZnLc5nywHz+LwtpU/doz8RHoYdbR/uZWlYW0vgSMu+a+X6xv5Ip+EjOReuXB2yO0AKSWPews+Sn4GK6CG3H3wyYBzbM/GLPaoglWzfXjsWgq7WQrwt3NSCDqc8x5Rjv3W1DiJbJIFDzerCtBGwQBZLOoFR7RUqWxNWK0pcJ4B98VdnbpXaZxlSZqmQgqmLDOXJCQmndq9Y5oSaTt9HTKMe2ZG0WQAOl1De3yjSXbM/26PyKrTSBm0t0CzT1S3J/ECc2O/fzhbPWgOtBNCCQN5Ar6e6Ky+6NkY1GQT2inKR2YSogLkoBbVxkacPSIr2fBIOIglKi6SdZe+ueUdvxfflCpeQkJeoxUqfJ4ffKAJNjU9MGfDAg1HnE14KvygLLkALQoHJaAB/639OsR44tlKPtMpMsunHKGI0cunTcIpON8WRF96KNkV3EjRhEkzOIbKruJ5CJphrFTmGQ9BhkdTAA/E4I6RHFqwWIzFZ4UiqlHJI+cXFizIYMuYagkMkGviS76aEQrkloeMG1YKeORamdmQWCkniXGfy9ekVo1OxWqOR2OR140wRMchQoAFChQoAFChQoALt02kImOoOMKxydJY+Rr5Rev8AvNU5fecFOIGoIcrUstSlVb4E2ZIKg+UGhYkEZNE5UnZfGrQLsc0y1pWDVJBZ2yjS7UT0WmzImpSErQajECSk0VR8goA8iYpCwobIHzG6IplhSSzJfmIm6bT9FeOmhbGpQm0dqvCBLDpxEDvkslgcyA5jR2+0iYlOFQJwZAihcmsZuVYEjMB9KwUsZSjcKNmYye3YRjxVFW8Ent5X1wiLaVbpRpU+6HXvMHbS2Oo8qxy+sktQ4qHLQweUMlcWAgKt0L/WkWrtsJXMlgsEqUHct3QXU7HcDFZEsqIFeHmH90E9lpGK2SUkUJJIbMBJLGKyeiCXWjc7QXaLUlOEplpLd4nJD+b0AZso0+zV0ybIg9kGJJC1Gqlt4SVbmGWXejyzaKYlc6ckTMKAaipDgVCU8VEeYizd23a5crsVoUrA4Q6mOGjIVSrNnuYaRy/HJx0y85JMqbe24TLYSkvhSkeefxEA0TCgpUk1z893rCttpM1apimBUSS2+IgCQdw+JaOuKqNHO3tmkv8AU67NgfCZSWbVuW4fGJb5X/t7NQMUHPUdmnjp8IBC0lSZII8BUkEnMEgt5FXRUHb/AC1nszd0BB8u5ly0iLVUi6fKwTdyCZ0rhMRRw+jfXCBOEwelSgm0Iq6iZZ7tdSD6AHzgC8OhJaLmyVnC7RZkmoVMlvrqD8I9bvjYCVawFOpKmNQznLN89eseVbDysVrsgH/Yj0r8I+hbBLYKG74xPM3yVE8fR49eP7LZyHKFhWbAgh/OBatgrWA+FJ5Kryy4x71aEA0gFesgIGIP3SD9evWF+WSHUIs8astzTJk0WVHiq+bFTP3uAoI1Sv2ZlISVrDt3iMhT66x3Z+8USbwUZh8YWQW1UXI6D0jTXnbhakjsVjuK74INCQcLjc/wieTJLwdMIJHnt4bHkBRlqC8LON0Zy0WYoFR9NHr8m6hZ5Kk4itSy6lGpMYba67AEBYLMap55nyh8WZt0wzYY8HJLZkoUKFHaeaKFChQAKFChQAKFChQAPlmsXUqVo8UpeYgnLWnf7oSRbH0ITCQG5QxZP6vEqEpd3THFFO8QhVFad3agmKyrQrfEltmOaQc2ZuqRNlrE1J7Txy2UU4kIGKYkDewJ8oa+Ksm7lKkAUz1AhWbb4ltd5qmABTMK/VY9KGx1m7IOjEWcEldQQ7s+bNlGL2gsMlCCmWGVLm4XBd0qSFMS7uDTrE45IyfQ0oyitPQCl2lSS4LfX6QW2Xt4lTVTSxUlCsANHJpTiPjwgKRHIs4pqiSm09hG24UqdC8dElTgjvGp5jE/URenSpc6ZMUSsUxYgHASzh9zu3TfAyx2NUwKIrgb3H5Rd+wlfZpAqonoEpiMqX/DtxRlKPXYP7F0qI0byBpWI5NSzsDvoHajwbXdZR2qcx2bjmCD84AKikJciOfH8dF5NlUEyiXAWVMwcgd0Etx+EaK02VarNZx2alKQQ4ZixJcV4b4dLtIC5KipPgQ9chhGcG5t9y2/5Etm+LcMv8xzzm76LQxpLsBWS6ZpXLxIKcJQ2Wig+WcZn7ON8b2VtBKP4we9qeW75R559oG+Gxtu7J5El0ENhFtbLKdy0+4x9CFdAc8/P6ePmq5rRgVJW7YVIL7mIJ9I+jEzgpIIyLNygzdohj6J0uak9H98CL9muGBpqA5MXLdfAlgjCosNGp1jI3vtAsjc9AASOb03e6OezojBvoyu1NmYO+FSS4Oop1EFtkNpZXZCWyUTfxPQTDlifV2rrSKtvuebMAJolsyGdR1Y7vfAO1XXLQQklSlOAwzZqYTplrFNSjTK04uzZ3Xa1qPZqJXVajMwkBskpQCAyaZ6nKK05SJmJFFCoPnGauy658xa5aJ0xA/iJrRxR40Vh2cnSgE58fjE5RUX2VUrXRgbwutcpaksSAaFsxpFNo9hs1xuxXnFS/dkELQSgALHr8ouvqPDOSX06fTPKIUF70uKdLqqWrV2QpuBcBoER1RaltHLODi6YoUKFGiChQoUAHUiLRswJprlXN+LRVEdrThGMeLouG7zqR5uPrLzaOJsfLMCitTkGDl4rlSm1jgJ6F/OMoa36HTEgMdDEmNRriPdyqaUyDRCVUAgps1dv2i1ypTslSgVZ+FPePUAh/4ox6Wzf6PW7iuyZLsctE44ylAzA7oIcJBOeEUePPNvdlTZ1dsgkoWWILd1WmWhrHqF43iAk1y01HP0jEbb3uFyezoSXfyZvh1jixyfKzolG40eeS0PQN5w4SOW/PLPPpEPwhVjvOSzQ7OS2lzTxA9D84I2eSBMl1yB9Xo/IQOuVGGzqPtK91PhF0TsK5OmJI9xz844Z/yZ7uBVijZdnJdRG9JHpGFmpYtujck98Rj72lYZyxxMUwPdEf8A0Y3FS/YZ2WlJNrlYgCOzBqAahP6R6SZCB+EdB8o8x2XW9qk/lI6Ax6YhdQOETzNqRyYv4k1kLK0Yn4iPI2j1uUo4gOI88o8kh8HkTKaPZL9naJlmlzp6lMtKSlKS3dIo5z4x6Zdf/GHPh7o8siecAdm5zXbZTioJEuhqPD6RLdipk1JYskkkHWubbonOTbdmxhrRLetrXOXgljmdx56RWsdz4ZqcdSKsajiesGbNJMvIAj61ijf14BCQrAvGSyQlipR3APXP1iG2zqjSVDdoJISARXMkcmpGHtdmQZqe4VviarEfwvvBbyMHbwtU8IKjKmqaoB/Qn0jLG/AskYWWqgSASXG85jVwd0VxxYSaNVsvYEdv3QQACWd2fKu+Nl2AjIbDSiAVqLlWvAcI2az3YnO7Fl2VygCEhAPKIEYsJxsS5yGmnnCu+cSSNIwwtqlBjHkO3F0gWh0BsQLjKo16R6/MQPrWAV9bNS7QCVZjIihHIw+OXB2ZKpKmeKzJZSWIaGRvrXsdMlrontU+TjrQxoLrlISMKpDU1THW/qKXRz/41+TyGFHsNr2asc+ikJSrenuK8mzjM3x+y5aQVWdeMeyqh8lCh8xGx+oi+9E5YJRMVZJWKYlLtiUA+bOYPf6cH/b1SPnApFjXJnoTMSUKCk0PMa6xrJSvp4MktqmNiWnYNOy5/wCz+gfOGTdnKkCbxbDlzLwZSoceZEdKhvZ4nyfssA/9MEkHtf6f1jWbGSbPZ8ajMaae6VLOAM7snflXiIFhAOQpvLR1WWfQwNtmUXtq9srOF9nKSlZB7x8iaEB3y66NWjf21dnMtMuTLRgAQSJiaqxOVMc3SQlz/ESMoiMhLvgBPIfXpEa7OlQAIBDuzRqS9Gb9gW0ykTQ8uWoEk4cLq/moGz9Iil3JN17u5/8ALxp0zAGCUtowESvvPlG82g4J9gv7IvsezSKgAUNDvL89IaLMcUrEKJSz8WyPzg+men9GEPPeD4afWbRI6lmkgYJZKnAJbc8Br6uiateMIprUOSODvGuQtLaCI8SlUy4OB7o2NxdozLm+WPFozNwXRPRMRNCQMJyVqNcso2ovphVNRuL1imiYAKgU/MD6iIrQt8gVDmA3zgl9+2RiuKpBuy3ujukuKhwWp5R5X9pTx6RuiktmnTgffHnDRTEqsnlN5dl5qRY7MioC5csPVqhusbe6F4UADSBuylyS5122XHUGUinIZ9YJruDD4FrHm8c89spjklEJJnQBv+0y0WyyrWe6MaXOQWoFj1KQ/GOWy77QxwzB6mBcrZcTV4bXMUrcBRPnq/nBFbG5KjXSrwlKVhBDnSnujObU7JS5pxo7kwZKGvAjURambPSbNLUuU4EtJVQlRoHLAkuaZOIp2La1FolpUmneCCFA0UfCDwO+FfKO0NDjIqbN3qLODJnNLWDStFu5BTvdsvKNFcl/yrWjFKUSwGIEEFJLsCPIxib2tkualKZjGXMUUBRbFZ56aMd6SW/waBrlveZZ1FaVeBQTMH4TWpO7h+sU48lfkyS3o9emWcnWJrPZwgUiCx3gFpB3gHqIspnCIsW2OmAHKIVyXESKmCOGaIAKapJiMJLhkgg5uWaLpmCHIAgHBV43cFJrAa7r3myp6JajilrVhc5p3V1FI0luWN8Za85OKooQXB3EZQKhkW9rtnk2hLhgpNUq1B+VIz9wXGuaSkzMK0llBgW5cDBaybSBakp/7AQP4ZqA6kHmKg8I5YbYUz5cxIHfCQa/gUAXPEVHMQylJKhlBdlpWxJb/lPJg0VrTswtOQSY2hXR/hFecXy1hechaRgLRYlIoUlPERCJYahfnnHoKrKFCrQHvXZOXMSaYTvG/lFI5fYrx+jIYg+Q6QsIdyo8tOkK27PWyUSJWBSRkxIPRRPoYFE24HCEKL+yAoeZGXm0dCp9Mg7j2gqoBnZJHn84hXMo3hH8JI97w07NXgsYlyMIGqzhf+UvFqzbNWxXi7KQBkVKUvFyIxdSRGa9hyHSJqAmrPvVX1De6Jpc5QyQngQ9fMGKlo2etbtKKJygzhIUlnyPeDNxeLGz1lmFRCwQoFizOwOQI4iMdLY8fuCNmuGdMOLwjiX9CCYmvC6pkoA4UKBpQV6GNAiztKAZlEhq51+Ritfl5CWQhJGIBySKg6MT5/pEHN2NGNszExSlAgpIbc4bkQYZZ5wTQkniWJ90aO5bR2yClyTU96oLNStfXWAF5XeuUpUyYVCQlQBEtQxBw5fFTDwEPF3o2SpnSsFQ5jNLfBo88w/VI9KssqXOaZIWSG8M1Wv/AJUWPMR5l2a+HURbH5IZN0ev7D3iP3dZgGdMtI98aezWnFnQ/VI8N2d2mVJloSXKQPSPTLl2mQuWMKnrluhJwaZkWmtGrZ6b4G3pKAS+73RJKtw8SS4gNtPeZThYBy+umv8AmEXY1FG870x2edKUylFJDKyVuB88J8o8/kWCZKcKBAICmBo6apJ4g8o1E22JBxH6fQcYoBfbr76sKUnwOQRxIbOKRdBW7AlstwVLKB/+kxKypR7wUxBKjp4m8olsctc61ITKT4yE+HGlwO8piGNK5QVk7OJXaiVNgUXCQwAQPEFBq8Osbq6UpkIJlISgEhIOHEolq1fTcKVhnNLoxuUinOnGzkYUqCO6kA5g5Nn3vLfBCyX6HY0OemvnBFN1yiwV94oVxLwku+bAMOjxQvK40FWL2vOvDd5NHO0mOpey8LckjOGCbzjNzpU2TMwjvpICgNQMjzr51i7ZL2CuB3GnpE2iy/QZKjHUzCIoC8BvhwtjnOMGoszFvAC95xbBLSVrOQHvO4cYKzZnGH2NITkKnWMvYGYuXYFaFdpMmnHixMkUCmIdzUmsG7NsoiWQoFZUkAAqU9Bw83gymY8SlTCNc2+zE60imkrFM+e6HqtxB8PSJUEaxwoEKbZxNqGbHpCmW8Hf0joYQ2bNS0FmoozZwIo1IoLsQVWr7w4PkRlA7aK2hDFCsKn0+soddO0yVkJWQlXGgPEH4Qyi6tFbDtinzkJYgLTq9Dw4RZRbQSUlgFDJbJ51yiSSXERTkDJQcdYxSJuCZZkWUSkslKQDUge0dTSAguxcuapYQtQUSRgbXMEEjUxdGOWPu1OPZOXkdIlu6+DiYhlcnPk9IqpWRacStZbunK7ykqrUYiBh3MA8Q31dy5wdSFBaQwwpxFQJ4cMjwjUCeDn/AFF/QUiRJpQ04BvhG6FUmtmVsF1zsJXISJBWoqUZoOJ9e6a14NWGTtnZpCkzZwUlb4tQTRqfhaNd2lMxzzivaLQG7ztvFR7qRn9GuRnLNsTZkB/ESQXxEa8GEeRdgPox7hNtiFUYKZqEavXvBmjxLDwHX9Y6MTu7I5AVZfAnkIuWO2rlF0KIPvinZfAnkIlEdTSOVP0aew7bLSagv/Dv3gRNbNrVTXOFS1MwcMw4/pAi7bCAxUHNacGgmkZag6+4Ryy43pHpY8EmrbAc62TCsLVmkggNQMXFInN6Y1J7gRXvMSx8zVPWCKpOLc5VTLIHzirNugEkijHk31v4w3OL7Ml9NJbiELj2lCLQRNUAghgvPCdHyJS2uYYR6RLtJEtKk4FoFQpBcOfxP55x5Mi6QCTXo55gfOC2z1+TLFNLAqlKqqXw3p/iD+Y1MJJJ9C/FNbZ6fYbQlQpRs4fayFgDSp5jTyPwijd02VaJfayCyV5ioyzBToRwiUsk4TQj3cN8QZMH37cxmJxhRCkd5JBI0r1aK1kusWiViWolYHiFFAaE7289awfWtwzZ0PLL4xSuwUUj8SFEcQ9ehjb0OjK2mzT5CgF99J8KnACuFcjE8i9sJZToO4ho1U5OMFExOJJpUUPygei7Uj7pb4T4FmpG4K4+/PN4ykyqyewci9QrIvF6z2uKc7ZJNC5QsqCThOEEkkVzGg01EcsV1LVRExgCQcQc90l8mYUfzhXEOaYYNtEdVbH1gGbHaMZCQFAa5RJ9gtXsAf8AoCM4ByQWFqYZwxd5gfigSu77U1Ep/nb4RBN2btSh40I5YlH0AjVAOSLlsv5KR4ozdv2yDskk8olmfs9nLqqbiL6DCPWsR2vYESgHxcSAT071IrGGNdsR5JfigYLyE1/ESd8NTKY7xx3RfTsLNHelKLZ99OH1d/SJ5GyFoLFa5SEb+8o/+UsCT6Q74rpgsj8jbo20VZz2c11y9FZlI3HeB1jV2TaOTN8KwekA7R+zJawMM4uQ7rlgDgKKcesEru/ZpZwhBmhSlpA7QpWpLqqTQHwtlkaROUMb2CytMJotwxUNItz5CFgPQ6EUI5HOAM/YeWkGZJmWhIYFgoLYEaBQq1aE5axFZUW1ALmVNQB3Vd5JVwIYhJyzpXNon8fpj/NF9hG1omyx3CpZ4rIPq4McuracoURPUU7nYk72IDFqcYpyNpg+Ccgyl7lsMqFiCQa03xdRb0M5Zt5jFaeyupLQXG0MlWS67xHTeMsiqsxUinpGStm0FjJIVgJG75iB6rzlFxKQVeRLfEw1X4IqC9m0VIlrKcKwFOK6Guu6PHuz4jrHoV1JmEp7pCcyCGNSK8I86aL4V2Qy9gmzeBPIRdsjJUCfKKVlPcTyETPHY1ZywkouzQ/akJZ2LHoInlzXDguQaEnN82MZuWFHKLKErZn+ucc8sf7PTh9Q34DaFuXBJBowHhLuatwziVcweImhoxDh3J+ucZ4FY1Nd/GLKLWtOaXfiXhHjKxz+0FJaKku6slHJwztzZukQpWkpYUGhJYu7sfKBxtamFHANKktwhsy1nUfCBQZjzI1Oyu0os6yldJcw11CFaHgND13xvFTsbVr+E8Rod9OojxFc9XGsF7k2pXKZCy8rLincRygli1ZxTknLR6fZbeStSTTJhupUctYpW61FFpBHhmgfzpzHmGbkOMDZdvxDGhQxDPUKfXl8YkXeCZqcEzuKFUn2ToR9axOjUaaXakzAxP1oeByMcE8F0Krpz3EcdYyaLxVLWQvxUdqu2SxvDAPyi4q8goOC/I5H5e6CgNJJmhby1eIMX3gEFKvSFKlYJ61D8YB864vcOsApN6Ymq0xLlOmLenz98W/3ylWFQJS4Z9UqG8ehjHEwOIlhnAZ/KH9sxY5b/hzgT++EhIKqVYlNQ+h4AxMm80jNg9eBG/8AWNFCc1KWA4iOTKAmA9ovpAAaoNKb4kReCaMfUQUbZdBB3dYjmB3f9Yq2e3pU7ZZgvmDDha0vvjGjR1onJlpKjUZNr5c/jEFlSpSu1XQ/hT7O484AXlfHaTwkHuo98W5N7MK6U57mjGhzUCfxJLZGGTZ7Jw6q0gSi393Ea6Acd3GKwvEAkqLncKt+sLsyjT2csABoGirMk4D3QCCe8NCDmG84CSr7OI6ADqI6L7ap8uJ4cBGhR233J2q6ljLJAUwU6SwDg50A490boH2jY7FMQVzCtD+FglPmB5GpOREFbJeOJ+LPu1h9pt7oYNVQbygt2Mm6oisdx2ZIA7CW4fwgJL/GCC7DLR4UAPwHwgdNtwEwndTz1iedbHSK6ekK2wRPLUHGn+RHjbx6ci0ktzHRxHlWKL4E9iZfANso7ieQi7KQBxMC7PagEjOgH1nFpN5gZA9B847JWc+JpdheXKyfp9H6eLCQCGdxXNmHzgRKvFJ9oGmg+cTzL1RRwo1pQU455xFxZ3LJEKJlJd3YgsAeoNNKx2dJG7JsmAP1TrApN9IFQFAkcD8Y6b8QO8Ap8nIG7nC8GUWWFF/sB+UnQ1G45cKxxdlQBWmWfePTlA838MmLcPc+L6eGG/kuaEA8B61rG8JC/LjL8yQmrU5mjb6RAqUljvA8opzb4QS+FT+XHR4iF6J3F+X6wyiyUssS9YrYqSoLllt40O8ERr7Lak2hGJFCHruLVBH08eeqvBO49B84sXZf5kLxpfcQdRuz9Y2UOSObmkzaWqeE92aoA5guxTxSTmOEQSVJWyULMxb/AIUJT/U/qx5RPM2sss1CcUuZUAthSWfNjjh9k2hsssvgmHcMCWSDu7+fGI0/RTkium7FqciYpISM3NToE8Ylsl12lY7zEmpzSeBLUJ45xeG29nyCJgG7Cn++O/64kezN8kp/vg+70FoVnuOYhLKmgPTCxUkasVE1PSOmyT00C0qG5iP8GK9o2wkK0milO6nP+eIjtzKKapmYhqAkP/VGVL0byRNOs63qoDgO9XfoIklWScGwqBcVGXxgVN2tlHJMzoP74enbCXQMvon+6DjL0FoLJE5ACSkHQMdAcq6CI5l5rSS4OJmCeer/ABiAbYyWymaOcKa8PHQQxW2En2FmuqUt0x1jOL9G2iSy2CeAVMCVV1BqAxf6yiQImhTEAkB2dwObCKx2zlrPeExhoEp/viI7WSdErSHywp/vgcZeg5RCYnTsmGn46DoIhSiaXYJ3EVPU5RSXthLYgCZ/Kin9URTNrJZYfeAflTl/PBwfoOSLk+QsVxvkWS7efCLV32pBSFEukvvdJBIILZhxGcvTayWJakoSt1MHUBRqD8Ryr1iPZvahMqUUkL7qiQwBcKAcF1b3PnDfG6sz5FdG47YMGOdfrhEYtTKcZJoOep5QCm7WSVBmmAashHvxxGNppCfwzOHdT/fCcGNyRoJcwvziafbMXIcYzP8AqqUSaTBT2U6/+46vaqTkBMb8qf74ODNU0aHtGw7yQ3XWPNGjR/6tl7l6aDL+aMh9tG4/XnFscWieSSZ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8" name="AutoShape 14" descr="data:image/jpeg;base64,/9j/4AAQSkZJRgABAQAAAQABAAD/2wCEAAkGBhQSERQUExQWFRQUFxoYGBcYFxgdHBgYFxcXFxwXGBgXHCceGBwjGhcYHy8gIycpLCwsFR4xNTAqNSYrLCkBCQoKDgwOGg8PGikkHyQsLCwsLCwsLCksLCwsLCwsLCwsLCksLCwsLCksLCwsLCwsLCksLCwpLCksLCwsLCwsLP/AABEIAL0BCgMBIgACEQEDEQH/xAAcAAACAwEBAQEAAAAAAAAAAAAEBQIDBgEHAAj/xABBEAABAgMFBAgDBgMIAwAAAAABAhEAAyEEEjFBUQUGYXETIoGRobHB8DLR4QcUI0JSYjOS8RUkU4KissLSFnJz/8QAGQEAAwEBAQAAAAAAAAAAAAAAAQIDAAQF/8QAJhEAAgICAgEFAQADAQAAAAAAAAECEQMhEjFBBBMyUWEiM4GRFP/aAAwDAQACEQMRAD8A87mTtHcsz4sPD176Vpmk0Ayxfh9IjOmvQM4ehrnxph2wNISrKjZvh2Q2iAYZrMCXOGNMTWKTaXKQHxrjw1gaZZzrEFnI0qc+UBJGUUy5UwjAmPgstiXgZyQHyw8ffZE0r5n56e9Iahmi9KiBV4hMtBwBMVqWTmYgVcHr798YyRki0zTqYjLUSaE46xUtzkwiQWwYAjUnloYIxaqaWNSSfbRW5GKjyHZiYiqcwYYmKrhGLjPyjJGSLZ874cR2xATTqYpWY6cBygpDpUXptB1PeY4pfEvzMVpMdVBoIfspZ6VNTjqY0kwkIVyjNbF/jI7fIxqZyfw1cvUQk/iznyfNCawrL1JhylULbHLqYbdHC4t2Jk8HznjHLRYklAJFSS9TXxidwwRM/hJ7Y2bpC4+xRagQnGDJhIkYn4NYEt2HdBVupIJH+GBl7zjkl4OrGuzLqUpzU04x8tahW8XGTmojhJBBzOHd8o4pJU+vth9Y60GhxsQKImEkmozgXbcxQnkAnBOZ0gvdn4Fu5dSfX0gLbqvxlNikJ7mbz84lH/IxqQHfW1Se8+xDDYC1ErN40GZ4iFi51BqffbDPd+omHRhFJ/FgoLtpVdmm8aBOfP5xVYiq+WJ+EZnQn5Rdavhm/wCQe/KKbAr+Ip8E/wDFURNWhWmcsuCotTM6++6DpUxV0dZWAzOnOALzCuH0p6d8EomFhU4e846IoZIDnqOI44ZB9PWOSrQSK4++/lFF0ghiRU4c2iS1hhQE8vkYZqyDjZfNU3Ae/bRQiYKv8OY0/cNIrUaUAHIepiZ/LjVweLwKo1UizpGxDt2GO9Ik8ObecDdIWd6poeWR7I+TOLUY+9I1GovUg6xRUa9/1iX3xWcRM98UxlYVZwzecfFH6n5R0kNmO2IFQ0PfDDEhhQNxitcz3WOTZj8opgjJfZfKlu8fKESZhEHwjBOiJCOJibRjBuxP4yMMT5GNANoFSpqGYIA54trGa2ei8sDgf9phrYxWap6lIdyD+bh7rEpvVEpLdhlhYF8Gx7Ib2eemYm8ggjXj2iEMhXVU+DF+7KHmzUASktpoA75sKQMTqyU1otUmLbWGlo7fMREy4stg/DRyPnAzPQsOxLtIUHZFm0l/3dbY3B6ZRVtE07fSLNrOZEwOKJQPERyt7R14+mZQpVxp54R26ReNRXD3wj6VNL4jHDUVwj6fNJJJ0ugeteZjs8hH+7yuooMfiHg/DjAG2Zw6ZZObeUF2GYJbCoSs4K8we4EdsAbaSDNUSc/QfXviUfm2ZgJmhhTDxhtsD4JlSKjDt9IVT5SQ1YbbCIuLr+YeUUyfEwVbU9SY36kDuCfnWB7ESUTjkBSuV1cEWxBKF5dceCE/KK7NKuy5uPwt3CYKRFNGrQmM0lN0s1K8wKQTKTQY4CIrs4BSg4G6VF2ais30OMTloLCuWsdEGh0BTgx7fXxioTO0+8YIny+zrH2OyAlPeJGRaHWyC2dmrYkUPp84tQaAucRAMypgyzBwNB79IzC+itarsw6HHkYsNkbCoOBeI29NQRmI5Z7S1HplwgeLBurR0Ejjzbzji5icnilQL1rESYahqJqmZRAqjjx1CYI3RIIesdCa8okssOccSGDQAH16JFmismOqMEJOPnjico+UmAEY7ClBU5IU4DF2d6JODVjR2yYChQSOqmmBDVa7XMACM9u5NUi0JUlnAUa4NdLu/DONVtNaui64IUpSlNTJRTTPLOObK90JJeRbs1QTUgkCpADkjQawyt9vTKQky00U5AcDiS4pnAewm6VL4Xh4wdvpYOqFBSAA4KSoJ4uHNeXGEUqdEuDYusG8pVMCFpAvUBBOPF40W0T1Ucj5xg9iWG/OQDMlpF4YrTkXYVq+HbG52okpYHEOPGDmfSDwroR7SNBFm2Q0iZzTnxEU7SwSeIi3bih0KhxTk+YHvnEPKK4+mZO9QAVY+WX1icqalK7ygCxBbI3TUHn6xZLmsW1OLc6eA7ohPVknV+3Mesdv4Mj0KbsOz2iWkyyEkgkMaEilCat7pGZ2hsz8VV5R+LBLYcTrwaHW7llRZrNKnrJBmiapqsLqkhIbIkBRfjC6xSlT5qEJUb84u/6RdvKYEVOPfHJFOLaTKTp0zP2uxAFg4Iyp3ezB2762SsYG8KU8jyg/fLYAs6klySaFy+uZjOWK0XJiTkTXkffhHR84CGgtimlqP7/IJiux1lTSST8XeQcY5tBX4ZLFulBPcPSPrKr8Gac6/wC1PziK6/2bwBLkigc5enzgiT8I5DygafNFwNVTtyYeOIgqRJJSnkPKLxChapVe0wuXR2OPv1hrK2dMmzejlIK1OosNAak8PnANtsi5aylaSCMiIrHsjFUCLQ1O+CbLUcBj2RRNThnHUKocvY+UMxmrRb0l4EaVHygZOMPdmbDASJk9wk/CkEOrGprQU95mrnYhElADAHGrUybuL5xJ5EnSGjEzBisiHNpSgpYy7h1Th7+uEKp0pj6xSLs1UQAi5ApXAfKIJT2x2ZMyEEVnxLmOqQxj5FMY+Wp+cEJEiJqwiBUY69Ixj6XjEyqK5ZrE5kAIw2JaLk0EhwUqSRwUkp76w+tdsK6KIJrUE1ckvSmJMZ/Y/wDFS/uhjWCWlsu+ObKv6JzfgUyQEkEK82htvDaRaLNW50iSFJANTkQOYOHARwS05NHbqeESfaYqk0Z/dWyNaAuYLoQ5F4GqsA3LHsEay12sTGY6vjmeMBgJ4RNCgMxAnLk7M5NgW0B8PMR9vAo9Cqn5ks3vlH21Vgs0d20Pwi5/MPfvSEXaKQ6MyMqu5Y1ph4F6x37sSpgQC4A4vxyEQIUS1TXDHNn4wVZrOTNQn9S0gNjVQEdo56TapMubZUSkdGEywEBTtUJAKgztXLOGW7OxZEiWlctlLCUkzMXxCgn9IdJFNGLxjd6ygTujSbrJAJ4dn7XHIwt2PvMqzDow5lkOHJoXNUtgFBn5COSKlJWNJUtDH7SbelS0JerqPgAO8vGHu0Jzg7be0FTl3lBsgNBzzNYBQm9QZ4x1448Yijkz3sgL1ExiX94iCrKPwJmtfJMI7NMPRrT+U3T2uQ/jDyzD+7rZg/yT4xKca/6YXrzajk6cIf2OUejRT8qc+AhEsUSSXZZHHN/EA9saWx/w0UPwp8hBswx+yGSDbJ6lVIk5/wD1ll/CPTNr7g2W1OpcoFRzz7wY8/8AsbkBVqtCjj0TDtXX/aI9lsppWBP5AXR5Rtj7FZJqha0F+Y8a+MIp/wBjd0KKbQ7JdlIYsMa3o9ytDGMrvElkEYEpUO8EesLKcktM3R5bu9u0q1zCkm6lADHIDAAB8wI1Fq3PkSqqOIYNiTn5wr3Z2yLLNmy1CpYpqKtRnOGMaGYUWwJmm8lBBQQXDVroWOtMI4skpX+HbjUa0ZC37rpXKK5Zo5FRp2xjNu2Ho7tGx7vZ8I9l2hZ0IlJly/hEefb6bLBQlYBcPe5HPm/nFPT5nzp9By40o2jCFT41jucSWhjECY9c4aJKMQjrxF4BjpVEsogBEwIxiKMYt1iF3CJXoxgzZv8AET2+RjSowjL7OWy0k+6GNIm2oA+IRz5eyU1sueIqVHBbEfqERNqQ2IiLFSZyZMYPhCiZtFb0wgnaVsDMDjDTc6wyV3kT0JJmsJZUTRQctTAKwfHDWGVJWykYiaZMm3XIpFFp2mtaSlWHKPW5GwLMZIV0aLqw4cAs41wLYRkN57FZ0SZyEpQkpKFgjEFXVI45FsnhYzTe0PVGGM4guKQz3etqRaULmKYJN4aXgKPpz4QmtMpsC4igTDHS4poa6NRte1Ba1LvEqWVKUMmc0BdqDhVoqs5SsgKBe6zjJsTCvZ6yslPB/EQT0LhtSB5xHilo6McG4t+GRtaASWwDgcWz96wDJW1DSsNVWNlCrwnmJYxaDTVC5MbglYwk2Y3VqHwghI/dV3HKnfDqxSSJSwyjewcY9UeogOwzx0CKhwTTt+saCzW5F0dYPz4NEMkmRoUWewzSkPLIdnwxbwc1h1IsqwlI0AGI05xIbQljBUdFuRr5/KJqTfgZJDf7HrQE2iaM1yww1ZdfMR66VNwfP5ax4X9nVr6PaEhx8V5NP3Jo/aBHussAEPxLc4tPsRHVIYOxfjXwEZfbaSokse1gBF+8W35qHCQhL4EnrNq2EYe1W6dMUEgqUVd9dGMckprwOoWZ7e2SL4YuRUEau/dn2Q3sG+CVS+imHolsxUlmP/q9AeGUUW/YxCiZlHyxwyPn2QpShL3boLO7lsc31+sD+ZqisW8ZqbBa2R1yEy0JZPWBJxJUSMVE9girqzkqBHVUG7IRbE3cE1RDkZgCo5tGskbvrSAHiMuMXpl1Lkjza37rzEkgJvAPUaQpnbIWD8Jj22VsrWBNpbqdIHQAFeB5x0Q9Y+mRlgo8QmSSCxDHjEEiN1t/c20BL9EotmGPkXIjEzpZSpiGIyMehjyKa0c7TR8kNHQaRB4+eKC0SUqOER0pjpgBJWX4hDn7qksQQAcPb65c4S2U9YQWZSmTUBnq5zic1sDvwNRsoV6wDNiNaZHh/SI/cRhfTiBxc8H9vAKb91gRxqS8fFMw55vniG4cInX6Cpn0+SzHQ+UEJlvyHbWvygdKCAxxqYO2Ns1VotMqW7JUoBRYlhiSw4RmNs9a3T2SqVYZaVqKnF66QGSFBwkUfPzjJb/brgI6eXl8STWhq48o30+3pQm6CHAZvfCMtvHtR5JRQvTsr9I5VKpWjM8rkygaMkc4uXs4At1Hww0zrlFNrkEEpGtPOBpkpZJOpweOxb8g2xlYLOApRDYZc8PCLQmoyqOzjSBtlyyAonOnrBJWwSf3duIiUvkerhVYlYTaPiwp7r2xnballHmYezTCjaiOtBw9m9VH+bD9jIBEl/8AEr3pj0yTKSwoKcI8v2OuiBpM87semylUEDL2eO+y+OXohfj6FiBGtlbi2axi8iWDMFQtTkgj9JPw9kOJtvCJV4moTePNqiIb0WtKEkgmuhhHJsipgF9RODDIU09YjkyUXhHkLp1jnWtZWrqoegPy9THdj2JMuarUUL54Q8RZFpFFd4jNbWTMXP6OUlJmMCsuQEpOrAviKceEctNnUqRXvEv8Tqh6YZHIxnZCR0h6qboA+IdvN8oZbU2VakpcISW0IJ7i3lGbO0FKJSXBFS7BuQZwYrGOhG9m63JsIUta8h1efGNhOsIaM/udKEuSlsw57Y0c6a6SAWJGOkK0g270LplmuwVY5bxQt0ywFKvHXWLNlKcHnE1FWM5Ogm3SAUGPGN7N30rnqOBIftj2qecoR7S2BKnDrJrrFIS4StCPapn59tWyVoLXSeIjg2XNZ+jX/KflHrc/c1ctV5DTE6Gh+sN7ClQoqR3XY6//AFuuhPbX2eEmSRiDEVCPeLZsyyT+rNlpCjg6WPYfrGW239lQYqkL/wAqq+IqIePq4v5aA8b8HmmzpV6ahNaqAjZS93EH88x+YPlGfOx5lntEtMxN03gxyNcjGxkK4ju+kNllbTRGVoB/8bR+tf8AoiJ3ZTlMV3JpzOEOi2OAOtYrEwDPz9BErYnJic7uDOYf9HzjRbrS5FnvFThbMFrcBi1B3aV1yga4FVTljh/WOJ5+cBsPJh282+0oHo5QCjRyzjMnngKfuGDQBtbfFHQJTKR0Yuuq8kG8oqSFJTqbrqc6NHVWdJwAfs9YguSGYgcQx+UakjcxGtcuckkyjXApBd240Afj5QEN3VvU3Rk91/ONVeS1A3ZTxj5btiw96QylXQORnE7DWkXQxJq4PnpAk3ZkxNCCWPPPvMa0zRr4P5iOXioe/SByLr1M1oy/3VRwST2GBrdsqYrBB7WHgY1iiOA5V8xFQUXYYdg8o0ZNMefqpTVUZbZuyZoODMQa6iNvZ9qsAFhjwgA0xbtf5R8o0o54e2hpS5PZyNjdFvQc++kXC0p1HfCFILZDh9Xi1Mstn4QYoMTb7wWlYnoTMoDWuZAp74QysttDUMatdllTUBRQk3gDUAwun7uSnokDlHPPC3s6IT4qqFy9opzMZpO8MuRbZqlkXZqUscgUjA6Y+Ah7b9zwqoUoDgSIjsvd6zyzdXLBV+o1fvgLE12Z5UEWHbEudQZhw4IccHxhBvRujLm9dPUWMFBvHUQdvhaZNjs/TISm8lQCQCEEk6UrR6NCiXvgJ8pCkteWlTJJ/NLZ0U1DwsoyjtFcbU9Adm3rFlQUTUnpUpJSkAgLZqJJDVFewxqdjbaRapYWhxUhlBjThHn227ciaBLd5c5Cpkhf5paw7y30xHDlFG7O0lSloUksFqIUmlf8oFGFe0QXC4/ozS8HrBsr4wwkSAkUhbYdpBQyg8WgGIrQrstmIeKVyIkJtYkZka0CgOZZYFMmYCGa7m4Lw0vRFSxGYUItp2V0l2MJNlbRmS56JZU8tRIY4ihIY9kaa3l4yW1JJe8mhSXB0IgJjpUMt6tgonowqKg6EYRnti7D6QlClFKk4ineKYQxsu8nSKu/4iTd/bMQOsg8CA4+scs1pafLWCOtdfilQScNet/pg8nFUM8alsMO5+kxXIs3c0DTt2pgwunmlo2UtThxElAQVKX2RcI/R5xaLGtGKG4geoiCClqN2t5mPQZ9lByhJtHdlEx6MdR7rDrK12TlgT+LMuqdwHcIrKwTV/fCLbbu1aZb9EpJTpUHxcQpVKtrsEFRzYpPfmOeEXi1Lyc7xyQwmClAkjl6RSqblQcnESTsC3LS6pTJFXUpPhdcxdZth2pXxdHLSPzOVPyAdu1obiLTBpa0tx1NYipZGSTxEFTtjWjCWtMxWLAEeJcQDYpM3pSmYGUkswILO2BEK9KwwjydB8jY82axa6OJ9C8EWzYS5aL3ULY+2h1JlBMolQYtQuXija1u6KSkUKlah/OJ8i6xoyyZhNLrdh8xH0qmp5t6iGexbZ0iyhRU6iANM8PDCKds7MWlZKaAB1NiQDiAaPDxl9iTx10CkjJu1I84uSktgO4R2yypU4Ay1zHGN8hi2t0uByEF/d1foHYU+ojoSJI9ZVaQAAksAPBovl2mlcY8dsf2hlBF6oHVPLX6RvNlb0S5qUqSbySNffdAaoda7NaoOIzu20gVGI/qIa2a2JI6pfzEZXeC2nplAGgDEAZ89YSTC+hTvE9psxl3rqioOWegq3n5Rhl7GXJB6oW1cWvYO2YpR+Ea207TCTcSxmEEhOgAxVoIjstMskKUXmE5gAg5N9IwqbTsw5tl+ZKuvclkkMk0ViEtgKgeMaDcTYM+ZaVzFIUJRBWakJVUshXaxbGHO6+6cqWta2vkXnUXreLgEA4JArmT4bizS1lKEFwhYJKUshkOc0h05E59aNaWkWeRy7M3PCkTWRdZZJCbwpm1MvGCbPtcA3VUILd1KaxspNkl4BLcn5VLurthPbdhyyopu0OWT8teMQliGjNrsHl28HAwRLmvGetWx5kqatMo3wkuEE9a6f065jsi2x7WAoaKGINCOyOaUXEvFqXQ/UqKZkzjAyNoAx8ZzwtjUfTeMZ7aCFzT0cpLqOJyHMw/6G9iYMs0pKR1Q0ZGZmtk/Z2lFVzFlWNCAASGJFHwpjDOXufJQQUguBQ3lZBtY0EtcTKhFe+xLaFCbKtOCj21j4z1jFIMM1RUoCNxQLAvv2qTFM23DQ90GTSIDnzUwrHRQqeFBkkQum7OCqkV8uRyhPvBb7qgUFlA0Ii/Ze9N7qzSAf1ZH5GMvsd6HFiXNlpYstOhx78D3QQNopdj1XyUwH82EXSlApcF4pnSwcRSLKbRzygmSlWRKKi7WpY45CoEI7fss9OZiUkg1LNQgccoOEpUuss0/Saj6dkWWXapKmUllafLIxS1LslTi7QCLBNmEkpU2V5h5PFO1NmLWgIWkgpqkgXjhk2PKNShb4/6j/xGEXpRx7h9IPto3NmI2VsRbXkSyiYAlN6aCkUGIBxOVItVu/aCsqXNQxDFtNLv1jXCUTg3a8QWSnFVP2gU8IooIRzZlpW5slFbzngWiX9hI1V/P9YeT56CMjzHqGIgAyx/hj+Y/OKomeOGY9dXi+wbWmST+Gsp7adoMDHKPpMgqPCKuvJZK9I2Gzt/54/KDxBI7ohtDeufMBCE3HxJLq7MhCuzyLtAIv19+kccpq9I64+mj5FqbTNlr6RKlX6ucSeBBxHygmy7wTJkxSpignqlLAUetbj0PGLxLdvf9IoNgTQsH96Q3uJrYX6fdo0W5u/SZcxcu0LUEkgpmNeu6pWMxorEOas0erIt5KBMSUzZZ/MmtH10jwZNnAdo0e52+EywqKSCuSoupD1H7knXUZweUX0RlgaVo9ns1rCkX8svKOzGKn0w55mBLIpE6WmZLLBYChoX1GsTlr6zGhHvHSAyAt3i2WFJ6T8yDlizxFWxZdolsuq2a+zLGhfE+Iwh5aJd4EajxgfZhCpQGBS4GtKQK8A6MRatiT7OprwUk/CSWfg+APNo4raK5Xxy1pI1BbvFI389AWkoWHCsjn8j8oB+4U6JWnUX6HjwwOPASlhiyqyyRk5O2wrAwxs9ueLbVupKUpDpurNCQSHID4JZzQ4wLZN3AsXkzFJADlNFENlWJPC10UWZPsZS7WIkbYIUo3ftBJuLSQMLzjypEzu/a9Zf8yv+sD25G5xD1W6BZ21AIGVu/av1S/5lf9YoXulPV8U1I5JJ9RB9uQOaKrZt4B6wgte87lkuTwc+UOlfZ0pXxTCrn1R4ViM/7PUSwOqTxGvfTxiiw/ZN5X4MlMn9JWIXI0y9wFkky1qTn10hv9z+EUy9y5+K5ktKNWUSf/UEB/KN7bQyy2ti7Zm8K5HVLql6Zp5cOEaORvDLmYKHrFE37PFFIKZhBZ+skN3AuO8wTYvs9lXE9L1lj4iFKFXOHBuRpB9uwe4S+/h6GJzQlYiqfuXLa9LM1NL11KnzIYXgdH7YBk7PtKSWUhaBgSCD/mABbmKQPaZvcXkvndMhyha1cCtXq4PbE9l7yrC7s8sCM2ochQDjjAS9qKlquzUFBOZZjyUKce2LRa0qxYiMpOLKJKS0aNG1ZSvz9tPSLfvSDirtGMYmftCQ7Fn4fSBzaEKPUSVd7ePpFlk/CLxfpt5kmWrBQB1+Ygb7idU98JtmIUBga8D3B69sNRZjoe6KxI6vR470cWWeaEnHtiiZNqeEQuEnOKNX2dEZqL0huLWOzX5xMzqQtRIOdPOLF2YtjHO4R+zqWWXdB6Fj2c9I6pXjxwwheJJBZ/Ue8YkVKarGA4foyyPygpahXy1rjHOk1xypA19VPl9YipR4VjcAvIehfZ/viJX93nfwyeoomiFH8p0B1yJrQ09DmTXLv1hVJOYzSeI+Rj88LKhlGr3W3yXLIlz1Eyy11R/IRQEnRqQ/HRxZFu0et7NtZN4HEKPiXaBpcwy7QpFWUb6W0PxAcQXPfrCuzbQCx0klYJwLF0+EWzraJyQlfVWmqVaH5GB0Qs0qZyVpxY6jgcYiLQFOhVD66g6jGMxI2mpJIUKu556jUHHtMEK2gDVJ5aj6eUYPI0NnmhfVV8SCD3YKEDypFyZMAzN4cm/7P4Qrl7UcuPjTl+oZj1gpW1EEhV5rwcK0I1GhzgMKY2lywBpyjoW2NRrAMza4SElVHoSKgHGugMW/2mnA/QiNYQsrEcU2MAK2iNQQ0fC3JJoae8YNmDFMYpmCB5FqBcdoPA4Rb0wgWYhPWEJvK7OcDWeylZvrx/Kn9P1hVtDafSTro+FHnDKyW9k1GcBMAw+7jnziuYQlLZqyj5dtDOMcANTAYtQDqVVWgy+sFsIZIls3D6n1gO2WYIdSBUl/H1ipO0zeIwSBSKl7RGJwy48BAsGhftHZHTEo+G6QUlnYfpbNnb+kLbVud8JVMUpL1SAEgjQsXwfPFof2W0Xio8O5zE7TaXlq0DAc8YGuzJtaQBZ937OlwZKHBxAY+FINGyZSACEs/AekVzJrL5M/NoJVMvJca+EOIdRZgMBFZSNY+VNLUgcy4ojI8NlWWpd4KRgBgNYmZTOH4fWOiXxjO2dKkk6JI94+kTfLXm8dTJETEt84ky6yIigjLPE/WIqPLOJqR6ebRBYzgUH3EcuR1xECkgY5xxuMHiD3UfFQiExQ4x1Qr74RBWEMkI8ioN2NttdmmhaCSk/Ej9Q9CMj6R6XYrUm1S0zJZYlhxBzSoR5MZL5w13c25Mssx0F0lryDgWz4GuMPWjlnTZv7RNum7McEYEO45FmIi2TZukoi+WBJKmw16ofseHk2QFEOAXOkF2CQJbpA5k4mJk0jM/2GooUsFQb4QCanXgHi+Ru5OWOsU1GJBFezHnGtUujMIqUS+LxhuIk/8bKEAdKXJ0F2mQB9TkYiNlTBhMBGhGB7MDDi1rvS1ZNUcxA8i03kgkVhBhYnZywWvitWA9T8orXYFgkBYri/0ENZk53gWXOJIjaABpTOSw6qsMC1BrTCKl26YLzgvgNK5v2Q9u5aePOBplpY/CKYQGgi2ybHngXnDqrVwa1xHukTMubeYsW4kgE9mPODpFrUupJZ2YesQVaSaUAFGhkhSoJnHR6YKwHYGioyJtWu9xPi4EGy7UaiBLTaiohOAJYxnRhbapChW++bJ5t3P3wRspaVpvsVJcg1LpUCxwxDgwBvBtAypKykVLB9Mh3PCzcy1KEmYx+Bb87yQ4PdGSMbNKKMnM/0gabOALYhJJ5q+QjgtRbR4HUp4JjqFEniYORNyGApCxK66ZQakswEFAL1KKRxyECG/wDq84tSrEx80Og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80" name="Picture 16" descr="http://www.oil-paintings-reproductions.com/images/painters/Venus-Of-Urbino/image00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133600"/>
            <a:ext cx="2362200" cy="1696950"/>
          </a:xfrm>
          <a:prstGeom prst="rect">
            <a:avLst/>
          </a:prstGeom>
          <a:noFill/>
        </p:spPr>
      </p:pic>
      <p:pic>
        <p:nvPicPr>
          <p:cNvPr id="11282" name="Picture 18" descr="http://t3.gstatic.com/images?q=tbn:ANd9GcQ9qnm1rSf8lBwavJunEUBoV_OG4hSKxIoWXNz-iRWswf8BhdDz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38400" y="2209800"/>
            <a:ext cx="1447800" cy="1624585"/>
          </a:xfrm>
          <a:prstGeom prst="rect">
            <a:avLst/>
          </a:prstGeom>
          <a:noFill/>
        </p:spPr>
      </p:pic>
      <p:pic>
        <p:nvPicPr>
          <p:cNvPr id="11284" name="Picture 20" descr="http://t2.gstatic.com/images?q=tbn:ANd9GcToUdlrBWr4CJ7S3SD4SFTBJGswBJ-SA_qBckEdPiOMqaIL1vM65Q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05400" y="0"/>
            <a:ext cx="1167008" cy="1981200"/>
          </a:xfrm>
          <a:prstGeom prst="rect">
            <a:avLst/>
          </a:prstGeom>
          <a:noFill/>
        </p:spPr>
      </p:pic>
      <p:sp>
        <p:nvSpPr>
          <p:cNvPr id="11286" name="AutoShape 22" descr="data:image/jpeg;base64,/9j/4AAQSkZJRgABAQAAAQABAAD/2wCEAAkGBhQSERUUExMWFRUWGB8aGRgYGRwcHRsgGh8fGxwcHBgcHSceHRwjHBgcHy8gIycpLCwtHR8xNTAqNSYrLCkBCQoKDgwOGg8PGiwkHyQsLCwsKSksLCwsLCwsLCwpLCwsKSwsLCwpLCwsLCwpLCwsKSksLCwsLCwsLCwsKSwsLP/AABEIAQgAvAMBIgACEQEDEQH/xAAcAAACAwEBAQEAAAAAAAAAAAAFBgMEBwIAAQj/xABOEAACAgAEAwUEBgUICAUEAwABAgMRAAQSIQUxQQYTIlFhIzJxgRRCUpGhsQckYsHRFTNDU3KC4fAWJXOSk6Ky0jRjs8LxdIPD4jVUZP/EABkBAAMBAQEAAAAAAAAAAAAAAAECAwQABf/EACwRAAICAQMCBQQCAwEAAAAAAAABAhEhAxIxQVEEEyIycTOBsfBhwUKR0SP/2gAMAwEAAhEDEQA/AAn6ROFxplo541QOshD6Y0UEN5qqgHcD/eOM9zc6kto929Q2A3IGoACtr5egGNe7RZAScPzIsG01C/NKYn7lOMYnhK9QVPJhyPw+F4weClcKfJbVXU5K2PW7xNoFGywPQDkcVw3346QE15kgffjYSR2HO3ifEsU7A2JJAfQ1+IIxEqb/AJDHyRvvxwwTy/GczvWanUAXtM//AHY+xdqM2aAzWavyE0n5asVcrw+28ZKmrCqLY/I0F+ZGC0GWYakRWWxvHFuxFc3k56d9+S898I9SgqF5I0zudjbfNTRuu4QyuXsdNCsSD6EDDLl+0WfcFmz2YVUADNIY03PugX13PPfY0NjVXKdmJfFZWJQaYJpJsH3TI1An1GusSoisxy+hZlh3jJdmDNY1jUPCZNOogaWuuWMs9SMzRCLSLCcbzLjSvEmLeQzEZsD/AGhj3+DEeWIJ87xQAH6ZNpPI1JR+DBCh+THB3J8H0JMpRVmSgqsVSPSQLZ9NOoHOyTq2rc4sHJ6FuNdbE1qWR4yCB4wVQ2GU3sAWqtjjO9SC4X4H2y7i1FxLiYAZs+1E1RlkQEnYDWUCjc9SMUR2wzqkq+bzIZdS+CUNuu1aWra+uo+mHjKxKvtnIzDRl0KR6mYyH6rtPRCIoFE72zdNsDc3JFNqabK5cFaEkigeB3rSzlNPhO4D2y3tsd8NHUh1j+AbZdxUzPGs7MdAzrzLZpGkZCa2vmKO5oauWJslxQN4J5Jon/blkKn5k4kz3Z4agUlAcbhGXSGFfVat/L3T/aOA2fWWMhZFsb0rWV256WHx3C/MDF4yjJUgbGOTcJYUUlonkVldhZ5gNq2O3WvhirLkH5GWQ9CRK/8A3YA8O4lJCdUNsn142IPWqI5j93n5MGW4xHN4k6DdPrL5/wBpfU+Ieu5GeUdSGUwJEEXB+YBNeZJP4knEh4IwHgPLmcE4mAon3Tve1YmmCnka88Z/NY4vNwYAhdCDyxJFwtCxBEZBN8qHgGo3V9PzwxQZUHerAjPP4bfjWOeCcIRkoLWoUfP2koUgeojVjho6rOEuPMGCelq0Okhr7tjRJLqCNW5ArlsLwY4FnJI4yq+IarskdQOhU0MBGVXYuLp3L78/Exr8KwXyCkhtB0DVVW25AAJ223xqsi+TS48qGywVlGmRyD8Cn/7Y/O0tglTtpNEeo2OP01koby4B3VACv+4pP4Xj889psrpzuaHKp3r4FiR+BwPB4bXwdq5SAoO+LGXkqRCQG0kGjyNdDWIzHTDFgxhQWPM7L+8/Afnj0LIxicldlG5Zvw/xxdgTTulM3LV9muZ/x6c8fWgKUj7HcyHqLFgX6Vvg72d7PqHj70bnS2k/ZO4ZlojfmobbT4jdqDLU1EkWjC8FjgvZotG0zyd1G3uswJeZjy07WFNHxUTsaHMhh4TlFQyKCkIXRR0hqsMCWr3mDrVtfPEM8cxWTMTOWeLW+4GyIIxQC0pFvvQWwD12Er5UZdWjAcO6FWGzsWDI4bTpBCgijv1azjzdSblwalGKwSPdyxsk9li6LdHvDWzDSQGOonxHkK64glrLTLo1OkJWQhSAjS6TsATSxqvvM3i2FeZmyfD8w1nW2XRhRGxYg9KI0jn5Hbri1H2XgNXqkNjxNvyFUN6Gx6eWJrUjBZDtFXM5lZliWVS+lmLMPekBN6CULHQDy5UOV2cEhmeTr3xUadbFSwdk9zWy0SV5Ac9vew4wdj4GUL3R07bFnrbcUNe1X0xf/wBEMuKqCMkeagkfM7/jhJeKhXDD5YijjYRgNu7Y92yCMAaBZAAJWtJ8V34q3sYCwZUtq7ou8ZBBZY2oqTek7EaTWqqNEbc8ahL2ahA8MMa9fBYPyo/53wIm4DERQVhRBsAAmuQur6nHR8RF8B2CdFkneVCysFQMQaWttLBaC3R0mgAKvDNPwwPcbjmneOHAAHpIGUDwjcE71yrFTN33jokxWSMVpkHMPWlkfolWNzzI2xc4TxchVWYtYpe6ljj0yALaoJtOllJ+qAG6+eKTcqwcuwl8V7NCOUtl2JKAMyruCrjZo3Fh0I5o2/MAuPFgXDGdWtbDDcVvfmVA519jmOmNHzkTx3mNDP4QhVE0X3arpjvoVDNW25VrvbFDivZnvIY54IpdTrqItRZHMAKB3cwFmutb7740LWvkhQH4XxVZGCaa6sim7/bQ8j5n59QcF4oK9cKsisxLoQJE8QZF8JA21gfZ28Y6E354Z+EcQE6Ajwm9LL9l/L+y3T1+OJ6umq3IKYVy63ZGwAAoeVjFqP2GVzDHZljdgR0IicL/AM0gxHw9aDj0/Lf92J+OOP5Oneq7wOB6gGEX+754z6fuObszrJ5YAAegI+WGjsvHJ3TaXjQazsWAJ2G9H7vgBgDlctWGHhZCpVDmb2H8DjVuIS5NI4dCpy60u7adqrnGvXpyxg36SIAvE8xtVup+RQdMb3w4+yU+YjJ+Hdr+O2MR/Sfla4rNXWONvh4QP8/HD+G9/wBgy4Ep4Dq8v4HbBrKxDxSAe6NKejcwflzxRQagwo2aX7z+ZvBrJ5MAALvR0p6t1v8Aw8sataTURNNZC/ZHgCu5kmVpIo2qjuJpa1IjHksY95z0Gxw0cLjilL5hdcqvVaAdTM25ZidgxZa3GwPlQwcymTjhy8WWbV3Wm3OmmdySxLAclNNqBN01EChgXwkSoe4X2HtWdwKYAaRRVgaDvq1KL3Ftewx5s5ueDRFVkHyQOZGjjKKIzRNakVuZDAj2rbjnYWiQrHSMG+HZIR7EMzNu7kk2fd3JJJ25fs2PTH3heQdFYGMIbIKgEmtRq33DEqLrnixnpQjiyBqqvmPTyxleo16TQo3k9JkCxoooVeY8x1GLUWWIJoLpJ6f477cvXH36QCmoGxZBPw/f6YtqtV64gzixlQtgEcuWCOkXWnA2GhuTRxOMwQ3pRP3dB64m03wc8kmZiHXASWDS50nbmTi5mM9ufELXcjy+7n8sUnQMAx+sLG/8Py6YChK7DFUJPbKHxwzryRDG3PnqZqPyOLEeYimygm5wgHWrgEX5eYPLxDf0wU4wGK1GFL9AQDY6qQQQduWra+owsr2XaHvDepEbQFTbS0qRl2UHaiXIA3NcqoY9KG2UMvgNVL5L/COKB0NSkKVF67Dw0yG5D/Sitel/q8rPQq2XJhiiDqsgnMxKNTRxubR1P9KgVQ7EEgUAdsZc3DJBLGQpkaSPvTa+GjqDiiSCqsK3+7lhh7P8WfwZfMqixLZgZiLjLWNAa7Eb+6S3La9tsaZ6OLTMu5NtFjtDk5L78UCHqWlpVlY1rKHYrINmXofngVw7MrDMshQ9xJaSgnkpNV6Ml8/LSehxovE8/l0QjNL3Zk1EJRNhmKtVCm5kAmipPwvODEPHErakJIUkUWIBMZI6GSNip9T88LpNzVMLQ/ZeK0kvxshBsebC1b5jf4lsWO1bmLh4r7ek/Au+/wB0QwE7EZsSRBWJJQ6PiANSFt/sn5EkYN9uo7ySrf8ASivvnO/pviUYVNoAiZYEbLzKjny/+cNPD39mLZyT1AwBjj5efn0xeMwUABwmw28/Xkfh8sUTvIrjZo2VY9zGKBtI7/4YO2Mg/S9vxEOtgPDHsPSxy/u9cbHkT7JPQJXp4APyxk36WwBxCIHYNl6vyPeSBT8qGG8M/wD0+xOfAp5TK7m+ilr66lsj/Pwwy9mMqQ0kgGtctD3hB+25UKDW96ms8tgcAMgQ3LYF40vy0Bncj7lNetY0DsxCZMr3MULu+ZkMsrOwC1C2gry2QNpHOzudqxfWbDDgNZDMOqCXvGnN1FRCr3jUVQiTxBmLA6tIGkEk2KwHy8nf2NdJupdd1fYVLo6C0Cr+wFHMby8cAyyKyOsgMZQrGqhGEo5tTVXue7132BwI4BJpKAqDsAQfuxk2+myqD3Ac0+sQko+XUmRywPsyx2S9iCd6onmMfONqFKA8gCAD7xvdR5c9vvxehkFbbHWdrJ8JC7bk7WMU+0yAZdpirM0Y1be6osnUx6bkfuxkeZIvF+lsq8K4yqd5aSTIDqcqpAj02DexsjVzNcueGtsyq3rcKtgIWNatQBFfI4zHJ8UzReJ4XkZnkYRxrQB1FlNKfAVJRh4udYI8R4umaMXeUWi9l3Tao1DbFyY4mJPiB3LhduS4rqeHI+beB04v2my8DPC84jl07WCQDVgEgH8MCOz/AGvLSQwH2mo+JiDqpq8VbALuOe+FzjmWiSB0VdJZRUiRw6DbVQdDLIevOQHbliis2ZVI6OopLUcyjY0ppWIAvp68x8Hj4eNYY8Z1yXs/PKmZde9KqA+hyQuplBpTq2GoAgX1+IxDwLjE+Sl0yW+Xbu3cRgyFDICAA+62L333Prjnh+b7+U6+4YGNpVjk6s2xRSSSD4juysAQNq3wVOfR8sREsJjR2tO+pYzyjW2VNLaWamJKkqa8W2KKG1VQFJsvxcQEpJhoktzZXABG5D3R06fKibAGxNTQ5UfXNjVrdr66gxNDYjwgBRyGw88LHAswVzWXjjK6ZWJ0l1KuunSfaigWDKVVSASa8xhhzmajy2kuBrWXWUW/e2s6X8N2QPUVXLENTScVS6lFqIqcIk0S5dJQA82WmRQqtY740rG/dUrGG3P1tsLS8HIAjYAgbChuaNEmt758sMPCc0+XZ8xoJjePQwaUlgQbKq25dbJF7brW9A4G8MZZ3UEyc6ba7LGgNS9OXLfbF22lgg2wsGWaGGORfpXdqsMwMrwmMB2KtKw2KEDUHo7Cj54GdqOFFbcE64iE3NlgLEJJPPTJE8OrqGj87PfAuOk5+SNoj9HYqgQ0rKYWWmah467ojSdjv6jBjthETxGUMaGYy8kSe7WqNhLERRsamiI1eflh/bKkImxd4HxJEzVgUs9EL0FjWoB6kNqWh9k4c+1bE5Er/VzUPvmFn/PTGa5SyI2G7JLQ/sllYfChK3LGn9qtK5ZifrzcvnKd/vwuqqdoYVsvF4QPTBFNCqurLrIaO7X5nYV0xUVt2ragK9MWcznAgSwxtSdr+0w6fDC6GZNMEsD5k2RY7sE6YyPkgB5fHGWfpJycj5uF0hlcLBpbu4pDuXc0TprkQevTDNxLNcPSRI5hCH0IfFknYANGoDErIABQHPFXijZHLhQ5y6awWXXkJwCo6jTPy351jRCG12ibYicMybxGMvFKgBkapI2UghV02xHkDh97LBUy+V3BrJnWl+8JGdxq/snQb6ajgBxzOZZKGVMQSWAlu61IGcMwHgkLkeHXYPME+WC2S7SxfR8uPpMIkjhSN7J8QBWlACHagaPSxz6LrptKu40OckvaOHS+XhUhl1Bm8h3hPdD/AHmJsdBvvtgCkhQm/ejDah5+Ln+OCnEZUaKaWjUjqyBVFFRGe66Aqe81MwHKq64ESSd6jEBQ+jSSNwbNfK6GJ/wPLuEsrx541jZWYBpDcarbMirXhJ2B3ujzCnEPbTtVavlY2jLs4LtGBpABtQHXbxCi98qrpgDBme77s0H8Xd6T7wAAJOqtqJIDXvyqrOOZuJipbk97YqkZ8QO5XwqqqCRuUIJ6g4aGkt1hUlRLxdzlIzFFGyNISJZDTl9Nm4aJCRi/e9436EY6hlhQI/dK52KIAzqXK2GkeQnUFU6wunc7VpvAvO5wMigFkVAel+8dQWj7q3zJ6efLDB2hhZQkvjzELqqSXpLRysDq00txtq0srcn38RvF8tINq2Fz2WhA1ZnMTys3OnSCJm56QefoBtueQxBluyeV8WiJqJBBOZZQfmt8gdr/AH4cuxWeidLUHv1YmTwMshDsWRj7Eu1qQL1USDg7wudhHCLzPugGxJZ/5MLtm+pKU6EDh0EMayrDY1qQzLJHOSr0Bbg6kSroEbGibwocfyEIkYhpAwCK8eijahR/Y07A+Vk15412dmk4Y+tHb9VJBZG2IjYg2x8O4G+Mm7QQ3PmCNi8qJbbUHRg24JrcKflhVFxeWGMtx12ehAm70XUJLgge843UfAUCb8hi7kwJVdGIVT43F1qJ0g7fWYtVHoT1wJy2X7vUAxJ00aY0QpqwKonbni0IQSzeIUgoAA/HYnqQL/dic36hiaSSWaJERzKsbOG8VqSWJAPx2PyGLiZw5ZFIjCs5AS/6yjV+g3PxAxXy3BtKLIEJdjdnevP5/li5xviejKciX1LqA2oFgeZrxChy/jgWm6QFyfeFcLMOlyLYnU5+qzNcsNfEo4/vnF/j8itPEXVWYtEEY89KyFJL8zIknu9dJxWy8WrT3SLr7xiWbwrUhDxnVyC6oi1EeFS3QYmy2bhMkTFJ3WJ2YDuXvQSrIDYq1Knbpq54Ku7HbFmHLNLHIsUbMFKsqg3VRsg9PeAGNJ4zm46KiRCzSMfeG28ldfJwfnhf7M8DSLKSPmeSAtIzpqGvTs2llthGhYcqL5ggG1GKAzGSkJeGmCHxVw0sBYFe6w0nbyrFpR3cEmwhm4lG1oX2/pI+lHnqxA+cFKDIq6QRXeoebM12L6nFU5zJSOqRNqe70jIKCdPiNAn47enqMUpeNqAq5eQ6QDfslj8TMzbIelMN8S2NPgZSRd4lkctNJExzuUh28bfSJJnYlVFgGJQa0il1ADFHjuSiEMfd5iGXuiqFxO5YjUf6LRSKNRY+M8hvyxoOX4FCQS6uTYN9843KpZ2bCn+kTJx5dMq8djvJHDapGawgRhsdjW9XikNZOVUToVkLd/Iok8ShnBUqhqgNztQ0hid+RvDPl+LDLTrFK0+kPHqkXOHQUaiJVXTuoDBufJScKkEzGcsyRv1IIQ3uNQCvte/Q8j16NWhWgbOyIJSvdjQlImlSEDyE3WtUIXR4RvY5Yo0tybAg7x7JEd6QxTQ7SGq9yRqzCDUCQEnUmx9WevrYTs7G/eOsfsWdgHEZ0j2niCDyFfuw8Hi653KNmGTSgeRJCu47uwkpU/7Jopa+1C/lhWziLJPJG6sobUWFb6gxUV5EaH+4DENWozsosxoWuJ5R4pUQ6GIAC6RWoXz262QAefLB7NcIUQuSkkV6VjfwHXIPqxciN9iPe+WBuYzpQK5iVu5KgWGDN4iVB3HILZPw88SQqJyaVHZnLqWZUYLduAQ1OLb3SbXYi8NuXJyjRVbJyKFc5djEpFuDdaujgWdvLcYtMI1bQiFFf2cpJaireJdK7AEOCw3qxyx3neGKKDtKb2VbDWGIJ8Qa9651ipmMuND6EK13Rqh5SbnHbkFKjXuyHD1WESJCiu7OjHayqSOEVrjY7Cut+pwR4Ujd3BsthRQ8Pw/qPyxV7L5R+5FFFp5CAFkb+kYcxOo9KrbEvCI37uI+EkA0e6k+0fPMYvH2mebyVVYtkCQoVTlmG1/1bj+oH5jGV8WgZs1Iln/xUW/9yTy+HljV1ST6CAShqB6Ajcf0b8iZ2r5g4yzN22b1UNX0mK/+HISb9Nzic3TK6fANzmZKShlF+EsytdEa2FHkemPfymo8SazysEDr88TcQQu0zFVGlWslwoT2rqpv1sCgCdh8cWsvDE1skOsCtTMyJpoDU9mvCDZFjluRhZUlbQ9Hxu0aKNKyUL5Sqbr+7t8vzwJ4rxB5WiQ6u41C/DpZ9RIJ3HQWBe22CmYyKiVNIEiSLsCKAI3IKjmVKla8iPPFKTIJEDvq1qQbN6QGDeE89gpUn9r0wI7UzqGzhGXLxBX2Hdrl5GBNhYtUkzbeUOsXXN0GKnabNsM1LUd7Krj6RIlPQ1KFVqCpax6uVr64NcIjbL5eSVksxRbL0DLpeXVvupnMMR/Zhf1xXyvD480JJqZSZmGoOXD6hqdBFvVygGumsjpsb2oDdg7jMixwy5V5kLs0drqkOoxG3iptTAamsGgraee1YqnKiHLyQzTRpLNJ3ispmCMsYeIOBEhYgsTWoAHRflZGDP8A8qZkM0f0hxEdMaSqnvFSzH2VlbAoXsPtc8NHFeDewjmnjAkmk3RifAoRqjsVfugfL1w26lYjy6M2yGQhyxLPnY3YoV2izKVq5+Lubv1x8yEa0zC59bliyk0Cfq26hjVcyOvphhzmSgKH2SgDcldRseLn4vKsV83lI4FiQOqeC6KizbMQed8qG/lhYanmOl/QdtDpHnG0sBFIGpK8Eh30L5RYWe3MqPliZ4pPA4ERp08TkBjugBpUOxwwyca7qIStKyguIyqo3eWEULpVXIY7jkfyOAfbyJ/omlpHcOw9nJ70dEaXIUtTBSWIvYXdYWHuQWZ/JGKAK1S1fmbKltv7ONF7P5ZTlsmzhXSWBYZdVlCO9YoWTrTqvyDD62M9yUQkDU6wsgXmTVc9iRuRdV5jD1wHh/8AqaSmdnfvJNQJ2CsEeumyoHrnz8zhta6VdxC/2ZlzOt0zS93E2oiN1jVWd5WXQiKb8Y72MX7yn0WwHFAmpykqy0ndllYNfd6VRjW2pojGx9dXlgHn18ZlaVpJi4IY6hbWGUo16mIIXxbDexiTIyARuvMHTvZ6aQ2xNbnS3zvzoaqTVjRw6LsJ1MlAMTOWCsQFICAEE8zuwFD164scXlTMJIhR0UMgDyCybuTZD4gtJQJs71WBkcy2jaimhWogAkOxBF2rD6oo9Dv0rFj6ZNJqYvbgjSRoAFAih4NtjXy+OJruVI14ZGsqtHGoFSXoJK1qBAP7QIIPwocrM8yhZJSBuGi3P/3L+WJ44Dq7xx4g8jGxZ8YFVQHNtV7dR64j4xGVaWkLUIxVeLYzC/Q2bvywN1gZqHZeDVl93a+8k9262lf/AMo/niXhOQPdRg6iN+ZP2j0+j/vwh5Pt26gBMkStswJkdTTOx5I1deeOk7cSIq/qKbXzlnvck+vn541ReCLg28DiIguTY01fR5N6b7Ln+qH5jGWTEGYkiz9Jh5f7Jiv3kcsHZO3Mgy7R/QQqmNlvvZT7wINCz59cA8tmVmkVkBjH0mDYmyCqPy9K2FjmcJLLKQi48lXike8ynwakU2f9sCPlvt5YtZTLBIwBItsx3KWWKoTsTsFXcd5zLEhfdvFqXKSd67KDpKsulWUXRJUWTuAwGK7ZF2fWZ1LityGOgKbVVGugNQu+v34m84HJAjaWZyoaKZSAq8lQBXFgnkfDz38Rx22WAmW18IKtpJJ1Mo8CEAcpJCi10th1xGnDzGsi0XXupIyB4a1gU1M58Vg7eo8jgzlYRJmEvSCCGUkDwsxbS2+3gAeQekd45cgfAS4usiJHDFmI+9GsOryLGXtPCWLbMJNcz7WLlU4L8KvvVaT39KvI5AWpClXWwGhTQAH9YT0wF7QxRPPHEcojQtoLSKpVlLOVCNKikqAioChGxG9WL+5vIK+WmiWRj7Fmt72SIWCWq7dkFtXmPrUTO6pCAf8ARPf06MUwAypUmiADSUCSKBsH7sNXbWed3CIFeE2yLpFWlB/FqF+9+OBPZV44nlH0lFEsa6Tqdj4ZNgF1G9mq8XO1WePcwSoxRFlMS8lLo0ds10SLdARtyGFbbVArNgaPJu0Z1JtsDW1gnewGO+179KxR4mdIiEiW/dAElwPdZlGxJPJRglk82oilkfMMNCC1OmzQJu18iV58x1GKfEJElETSPEr93R1Se943JYeE7WSPSiOmKaL2PAzdjLkMlOkXepKGVSJAzTQqobTsXIh2WwBV9fU3R4jxiPLwQBlMkSPTS8xJogcMtmmcyaiAQKKg8hQxaTgesEtKjatwDAv2V6WL+JwJ7djucotOu86KpEYUoSrFiDqPNVKn0OJ6U1vUWKxE4CjKp2jFRh7JBuheq6YbAi1I3v0IGs9hpD9C000SqgYMwQKWZnLOvi5C9B1EdLA0kYx/g/ElhLknS2lSos9GFDmBQ5j441vL5ATcLQZVwQYnS1akMshX31AFtr3Bu1KCrDFTfVFEA5osJBHFHARJoeN6Pd6QQqiTTq5hloHmEHrinGmhgCw3ceIbgaeu9bAX6ja98G+28CxZxSCWE0CCVujtR0uLrc6Tv+w/UnArJQEy0QjMFYrGgYE7EbiOqNDaydtOJMZE8EcNlPpK7HbZa9Ds5P4/LF7L5WENT5tVDdVQXfqdVfhilleMsVlYR2Y0Vh45qPQ7XyFY9/LbGJ5ClupQBRJPp0t9bVr8Pl92F8t9BrGNuE5YqK4ijfGh+Ikx9/0dy0huTPg1ROgNZIv3mDAkbnFGDteYsqW7p2kM2gAy5nQB/a18yaoeu+Lmc7ZFctC6I5eXWGDS5kKrJsFVy9OTz26WcDy5As+y9kuGP72cjNctSOaHOhchoXvjydlODr708LeZEbUPlrxFxrt4Ye4KQOVlhWRjI2ZGkltJA9oLUUd+pOO+I9r5I833KI1aowNUmaVj3lWQne1QuhfM3h0tRdTj7/olwpfdzSKfMIwPybXt8sTLwPIA2mdsgg34uY5c2P8AH1x9btQ/0wZfu30+HU2vN6gShdlA73oaHzx8ynaN5M3LCqN3aMdLiTN6rDKlMO8qjqb7sK1N9TrJG4VligH0/cH8zf8AhiT+RMqAAvE3UDoEY/iNvPceZxR4T2uMwmd42EcVkMr5q2FORdy8qQff0x9yXa2T6JJNIoVl2QBs2VLeGgzd94SzMR8sJsl3OtluXg+WDajn3v0ibeul6brF3g3D1himnRWmMSMylkppKUFtKkXp0BI6r68nmMAJu08n0QTNCod2pF7zNb2xWv57nSs29bDrizxHiaS5aGKdJ0aYCUiLUQAoFN7aQ2gEm4NHfrQw0cPJzbJOGt3mt4zLcrssiyDkWIlvw1Ypt7H2cNP0crBIQSzyX4QpdtOnRGvd7lgGYM24vbpyDcGiooNTPJ4VDXd0K1k9T0+QGCTZbTCTmn1QxawzD3FRzptkq2NagHF0pNgmrOm25vsNJekReBSdw0NuQJMvJGN6CFlYUWA1LJaMFA2sXdEYI8YWWePKoqzS6GHjIsESxqQktG9YRVbYcmO4JwI4XxCNswQuidEVzXi7sgAIGGoK22+4N77kXho4jkW7iKSOeu8l1MVQBXLp/OKpOyhY1Rd/dHrvSckuREcZTKyTHu2zCvYHeqZlB1VY1Ruh2ti3Qm9+WFntJnyXj70LKwQjUt1QlkFDcXXnXnholicj2sxkVUOm0BIobG7sj0vCrxeHwZcuUcmJjZB5GaX7IIHw87x2i1KQGzRY59QN8lC/9I/jhQ/SUf1SP0zSE/8ADkw1QRkrQFWqk3/ZQYVv0jr+pr/9Sg/5Xxm0/qQKT4M84VFai+VH8eWHvhXEvYtkVIUZiCJFsggykghiPtdD6BSeWEfg+0dnyH54ttIWzKJsAYg1EbsRCwH4HzHXGyvWwf4jV2njX6S4IOiVV0MN1FXGpRTuBqjrT5gee6zHMw2ZVZ1sMTvuDz/x6isNfakxyQNMo1xnxqqfU1Prk50QpMjECtXI6R0GZfhJmLPoUkHSwDlW8ND3QQeZHTqMQvuACtnT0VK8rI/LH0Zv9kD5/wARhii7KDYlAtna5G/HxbYt/wChCFSSo3YD322v+9hd0R0xey3E2DqwjXUDt5/LbBrJcaeQNIzOGDWCLYEkbmyNvCdwPMVucXsv2FTm3soqtpGlagBz3LUDXnsLBxPxHLxxTUkemO+7WJnpiIfBrKiyNTWVu9VkkDY4ZrB25ApgzNpFyO/hUAAlgOVeHUKG53odepweXs7pVmkzYjlcoNB0Uo30ayPPTsQQK+3jvhWfRMvcIETlNTzFg7C2oRoNyWKjYDqBQYg1HmEeQ2QIRLI5SLMIVM1fzjFrKqwG4VgbvcjkBGLBuj0B+YhkhJQtoAa9IFAjl50R9/r5Yj+kvsNWykVsputwNyK3r/HBaHN94rCUySDU7yCTUJk0ilVEAGxdaHiA32IvFzI8OgjiDhe9kkUtEH1ABLCs9NtrCsTuLAvbnctkhlKK5F11noOJCaAALKu2kk7c9gSfT8sfJzK6Ad8SehGkDnfxXxEmxgzF2e1sTEyyRm9Nuy8tqBNWL2vnex6E+zHZkgqkndq5+qHe/kL3wrUl1G3w7ApVk1d53r94V3ZSl2dzVb2CPn6csfJZnjVvaOSR9bqW94fEnfBodk5BpJCoD5l7+68Sf6KlWDOyEBt7LACvrWdtueFpvFh3Q7BfhUHdh2sqSCEo1Sj3msnSNtPPrpwB452mUGOOK9CTK7atg5DxhXIq+7QcthbFb9w6j/E+J6EkeMX3Y32HQAnzpVQ6iOZ1Ac1Ixl/bJymciYba6JU819p7NCbpQiqBqGoFgSRvWNenBcEJPII4QgTMWBv3coPoQT/HGpcWbVw/IC6alJH9w4y7Kv8ArDD9mb8a/hjR+IoTlcgf2VPwpCP34lr5aZodbT2WYhWDCzufwFfjhS7YKA2X1Bge5Ow/20vrhpzCsXB8uR8/U+mFP9IDkyZfz7g3/wAebD+D97M7NDXVQ2b3E8uqocKv6QW/UVv/APsxn/kkP7sNUQtYyOqLfyVcLP6SF/UwOn0iP/ok/jhIfVQ0+BA4cBpHwr/dI/jjiV/12M/+R/8Aib+GJchGNA28/wA/8BgbnJ6zKkdIa/5GH5Y9CGZP4Ek6igxwPi5jkIO2o+INy+J6fOx13wwDNiV1RVMunelRKu6dnkYBq3A2HQb3gR2eyw7svyLKXB9KYfCtQO3nWLOWzug+JjGxJ1BQtq10QCwsVuNjewrGWaTlgKQXlgEaRgojKsekOiKwYqxLW11rUEKwNVsd+WL3Z3gWYmPeZjTHlx40RY1eSQAFvCOY2FjYluQA54Vsv3cYBRptWmqDKAeW3PcbsbN8h57HuG9ohF3cQlnCF6VO8CrbnRyG9U2sjcWaAsXhdv8ABw25vK6l0S6Mtl0qoSbZ1lUKRPAgb+kPhI2BF2TuF3jDAZhjEinRy1EKbsDSxUEbaWbayRt1ODnDsgxsKBY8FIGdiqqdKmR9gASQPer0vC1MM19LkRo2kU5hUv62lnVShb3Grbn5DDXYgW4Lwxe7VGzOXcmUrcMEjUSNfMsvgVWZNRGnSzCrvFvOwAp/OyyNqKjw8lqjpUyEFPB4tRBII64kyvZTMg+4UG2zzAEGt/CgrTz+R88d57svmGFagLkRtYmm2A98UE0nUKA1Ch15jD8sKAnFXLPJIudaKRQhtoNV3sBHQJ2Fq0aWvParwY4BxKRlnMrIGi8NwtalyAAiLIBodhVCyB91AuJcDnWwsvi1eGp32BqwAy7UPLrd4l7JZbMLnUQxsLRgW00K5+8D4TY5m+WwvfHM5hnKAllp4ntxE4aRq8It1hXYMaP1dVjbccl7jHApFqSFpe7NnuWpJUrfYPqBvelfp7rOORBsvmoCS8YZQ7aWIck2xG0sdMCFFEel4X+M8ZZleFGEC33ZXWLKg3pW9OkHUw2BLbWcLFJsAzdmOHqYRJMmXZApYy2tnSOiABmbyDE3Tb8sfUyjxZmPXHlQHcd0piTUaZSJ9UWnQoO3iI51ZNYA8OyihKZmkatSpHKoCAbqvXfUB19fq7ksoyRu0ioTIAdMjSK1EDaxqvULewvMhedml2JDWXO0MvSmKGQab07s8gAvStAKx+sLLFDdgjCl+kvh3d5vLJR/8OthuYJmavj0uyednnjR+DxL9F7zU10wDAfVQhgwsW4ttRJ50TyGMu7aZ/6VmMtMbuVQdLdA8urT193VVdQQcU01UhWwdk/58X9mS/n/APONKzy3kuHb14T9yoTjMcqan35lW/EjGk8Yaslw2hfir5GM3jNrcpfwXK+ZzIGrxNdbcvPCt21ldZYgQjHuudA/0knny/yeuGAtqbfnyr0v+O2AnbTNL3kVVtFVlQbqSQXfrhvCOpsVo0GM+AC6OhP+lcKX6RpS2T3Nnvo/+mQfnhmmJDJ6qm3XdVwq/pAX9UPrNF+T4WH1UdPgTYJBY36flipnGH0qz1SvkY2/zeLOWNUNuTYq56YjNKdrCL8PcOPQ01Un8CSVxQxcHzChCVZPAuhwvIi1Phvr4iPlirLk8uLLELYAPjC7kA1yPl+eBORBi8YI0jnquiCdrHWjR+WCuemMkmYgIXTGddgHUT4U0jxcrcn/AOMS202zkyWLJ5MLvJt5CVP4DF/s3Floc3DJDKVZXtLmSnP2D4Ts3u/E4VW4bl9IuZTy5hhz+eOoeGxkjupgWRWcVe2nl123w2xd2dk3uLjrtmWhRbKJqrxGxZWqBAADBRe9hm6rZT5swE70uh8UjOGZftGQkbjoaHLlscL+X4vmDn3ieSQpPHAWJZi9dyZBpOoUNZJIvcbfFRg4zMuVSISPpLEhdRq/aXt6l+fp64ZwwTbpGy5CTNZle8lz80OvcRxxIux3F2eZA8uVY7HB2ZS38qZ4WLoMo2HPbSa5YpZDiivdzd5b6lY0txrH4a6EBrXz2wMHHX0ZUu6rLI5WQGwFBjJjNVfMjesYt0mW2pBPiPDXjTvP5SmoiwJYlcHlVkEEcx08sVuz2deGTLSO4DvJ3dV4PaKQg25uXRjq3AvfFN+LmbKxnULMNHbk/wDC1HyvCjmuOyOGgeVmgj0GNAAB4GVdWoUzGmYbnmcU0/U6YsjQs1x2RJ54qPeKGdVNmyLI2XxaTYU3ewF4T+0vEIM/mo3aapKWPeqUrIafccirBz62MD81P3eczzISjd9KoKEghWVzp3O62Be+F3JxKSjSEEAjUxvzGxoc8XjpqNsU2HMrkdW2cdm52GU70BWkLXIjxEE7jzGPZHKZNmV0zEj0b0jTzTc2AoodCD54Vjl4lJ9rRNAU1HmCaZVFe6VoHlXkMXZJvomThmjaOYy5nSwdS2m7kJDWCR4Ko3YxHdFy2qxnFobW7SxNlXlZfZs4SJdJsohV2c6tlWl211dddsZ52p0nP5Pu5VdA4CMthD7UEhbNAeIABfAABWPdqeKPrTLQu4y8aAhbNvqGrW24vpQJ8IFDAfLFi+QVhssoRf7JlSut3f8Ak4rBIRnyIETL8H/MY03PzfqfDfifuMbC/wAcZrA9yr6q5/AfwxpXFU/UeHHyX/2Yx6+Gvg0AeKTcX/mtv4YFdsJirwgAkd0Tzr+llv8AHBbLg66FWfXzo4G9r8+4eHxOvsjYWq/npf2hhvCq5sVscIJd4j7x08/gAP8A24AfpFo5Vh076L8mP78MGRQJpUCvAK+aAnC7+kFP1FiOYni+fhYD88LpZ1EdPgQoEPhrfmPvNfvxFn4D9LRRzKL/ANBxb4ePcW/FbWPgwGIuMIGz0YbYFI7rmLTfG/T97+BJ+1FrPcKlTLuWCsF2ezRXf6ovc/fjuF/9YZkjazy9CyE/mcCuIwsEcaWIWTc+Kh4R57czi/kUvPZj0Un52uGkvS/3sCGa+Szkcuk+Xi16lIU2yC7r7Qry631IxDm5SsrBNNCBwCtG9uZYe8fM4scIzenKroB115dASOeI89H7aqArLOWrazR3rGeDuTXyVi8FhQf5RC98DUcID+QEH+R+/Ck0nslHPcgH5/nhpj8PEQAP6KMja+WXsbfjWFfvT3QI3JLGvWudDkRjUv8Ahmnwa9wbs7NNw/So7t0iOkSClJYlj4zdJoPvH0xJ2k7FiNMs0ChdGlJDJKz6/CrWpF0BbV4V+FYpcN7RxmOOHS5jR2DhpGAegBQ0k0mqjbbk3tWHjMJG+XRDrZSEOpffUsQLUnw+8NOmuRocxjB3LW8Gcwd5lomWQob3Ci603y3A5XR62D0wmxi8xoAsaFAryLKf3/ljZuOdmv8AV0kZEb5hTrYqPsmg189k8Nfnzxi+TZO9Q87SO965Fevw/fi2ksNit5RLn5G+kZroTOxPzWX8Nse7IzqmYgeQaow268wRVbjrvXP1x7OgLm80AKHet1v6kvXHHZFC00Kr7x1D7w14vP2P96Co1PszwTLo4zZWXVLGzaGKmNBQoqNN1R232A+GEntFnGPC4GYHSZ267WEcEUKrcnGgcBhLRJG8gqOJ1tebR1zo8jvpP+N4zPiFtw6Ec1719uuwffHn6EnKdvv/AEzQ36ZE3F0bvpiP6Pu0BbmbSh6fU/HFHLP7bLWLBmUXvYqVOW+L+bUSPJbWzCCt6Go2ASfIEgn4nE3aXhiwZzLRrVr3bSU4bxs6MzC6BsnkOQrGuFWZ5cgnIye3T0jfGkZzMf6u4eD1B/8ATvGb5ZamUjaw/wCQxostfQeHXvsf/Txl8VhxNBQhkIcHlXp5YE9p1BaEsoJMbG6brNL5bYKlgbB22xW4jnyoiDU50H3gtjxvtuOV2fngaT2u0Ixkyysyr4t9Cfgov8jgT2/y4Xh8hI3M0e/zv92CfD2IjIAI1KCCegGBn6QZichJ0HeQnf1OO0V60GXBn/Dfd53sfzGPvHfDm0cix3KkA9fZnliThgt66Udxy5g4+ceI+kgDc9yoH/DIxtj9R/BJ/TXyTtxDvcs6hysrhAAR76gkk955CwaO+2OshF+u5kWCNBNjrun8cD8vlbjAIO6H76ofj1x94C+l5CoIJTSet7rf4jAftl+9ii5QY4Qn6sgxVzj/AKwa3Ay7/wDScRrK6xoiXsBqtTzG21D0xzJNrfUVZR3EikkczpOEgvU2MlgkSQDOqUGkd3ESP/tgfmR92FyJgVAJr2n5AdcM0MbHiMdVqMcVA8j4F/CgfwwAb3SRse9bceo2xoXP+jO3Y59kuHd7IpkVzl+7kMlDSpqTVoMjUq6gF63R9RjZFZQiaBUahVURG1scivOhuACdx4j5Yz/JcUi+jx1OIbTSFEomJo+IFtAKkEjaiB545TiTwymTS5URUrgqshk1WzW6KGQqKI0/C8ZJZY3QYeMdocvLE6yA93JA40AG6th3pAsi3ATxb2G5YxwIq5qRTYVSPuBUP99E/LDJx/NvFLJ3UjuJJGDqwBBs7Ntuqk2dN/LCzHm9b6mFkoxauXP19bxTTWGJIhkYHMTGq9ozV5DTJz9RYGO+yrFJsu9XTnb5HH3OrpzWYHIibr/eBv5XiHgoA7pidlc392Lza2NBRsfY/NqMtGuokq0iOLHUb3v11A4zOd64fCBtUkoHwKSg/kPvwb4L2pkhlJ7m8syjwqoDrsADZ2vbezgJnyRlI1qqlY77bMr7XfOjjFoxcZ57r8MvXoY3tmRBlu4ze8qsqw5QgOT7ramAuh3hI5gEjexQwscXzz5nNRSOiRskxQgH7DRDbYeIFvIcvLFjseoKoat3bWzE+LZhsXO9Uv44CStqmjPLVm5Cf70kVYvBetiyXpRPl5QJY9+Wu8PudX9QyF/aP/pHCBlo9U611Ln8TjQM4CeH5EUbEg/GNv4Yz6/uRQqZegj7XaivyxXz6hhEWYXoINhTydx/n54nyjb0PskH79sUuK5ehDaM1xkg0DVySGtzt8PXEoiMYcrIQgU86rAztyb4c619eK/kwH5HF/LsWBY3Z5Xz+WBXbeT/AFfLvuGjPresYppe9BlwJ3BiTpNcw23TyxFxxazka8rjQH5qR+/EvBpKcAjYB6+7EPaF7z0Xnpi/LGuP1H8E6uH3OUyrJ/NSnlWlxz+fTFrhngJMkUmrVpuMagRz5/LFEcQcrL+wdj8+WCHeglDo3d2B9/oBWyMuC1jIwQGcRWJ+jZw+VLt+eCPBeGiZw68PzsyKd18K71sCS3umze2AKzkbVH8++H5y4u8BMbyzF4YpNGUmkUMrONUYBXZmbliaURG2OS9mz9IM/wDIk3uaQHly4C7AagCvvAChfLGf9psmsc86HK90e8AQIymMb7WQaJKWDVD4UcXIuMlWUCHIEWBX0SHezXMk+eIe1vDIxnc97JB3eaVQkfhOlibCqBp8umLRzlCJZL+V7G5pEQNGIzpr/wAVDGWBOqiTJZ6Vt0xdbhLrBKGRGcsviOfSxevncnhAPwDdemIoc+itGmrLRqQNjBlWPQEEtFqvbfEUnFQ8Te0hrwXUWWH1j07vflfj+WI3bspQLHCHAJAoijp76JwSNga189/LDFwTJZeWSBE4fIzRIZJ2lmQBlUEBWcnSkRdgT4SdhXXAkQq7xFu5I2LaY4QDTb3pQHl5Yk4HBEn0iQQoWiiZkaSNWF93KVOgjS3iQUSPLBi0hZIJS5JXzUkoyEMw7xgBDnoqI8SgstMxat7sXfLAriXZmSOMyrkMzFEi+PU0cigDqCApvf16YJdvOMdzn5oljyaqp2WTLQsaO/vsA293XTAziLxS8Mjn7nLpL9MMZaOMINHdE76D5gGvTDc/rOD2XfIFEIynEq0gEBHYbbHfWMUuNxZVonCZLOGj4DIHjVSQRqZ9ZFC/IYg4XnwuXQiCE897zPUkcxmVxdyeZWZjFJBH44ZHXxT+9GuoWHzDqdxyIrEYbYys7LwJUGRl0iN5Qix7UDvvvzUE1v5H8cdPEI2y6j6s+/PziPXf78ezXG30MyoqFXQAqSBuj3t1JKhvLbyrHEmYLvEzXbTC758oL/Hf541q27YzSqkEMkntlrmC4/E4es1KRkcmP/MH4RPjPMrmPa/OX8LrD5mpj/J+Wro6V84mv88efrra1Za7IIWp76afxs4kXKiYAsitp8IvXyBv6prriIgUu9Y6XJSOWMcLuoNaldALHPZmBxNCMtxzD3dO7MSB5jVit27/AP46ZgNJBQV1sOuJXXSEY9UPy8eKfap0+gZmiSWCc+VB1/HD6fvXyNLgUOGi5mdj7xY38cVO0j1m09FT8AcW+CXrob2C1fOq/DFHtEG+kxlgQWUbdeZHLG2KvU+xNez7ldJNsx1v+ODeSnUIS8bOdZoqmsVQFV0364AI20468/xxabNstUzKDdFTXM3h5xvALD7ZmMVWWu//APOp3+eGDspn4o2eT6LIGKd2tQqqsG98nw9QNNcueENc7LsTJJYO2/TFzK9pM0qhBK9Ly8MbevNksj0JxPy3QDTG7SZVRq+hxX9UrBFz6W3dqR8RhN7TcVjGazTFJvbyRyoSPZggaiGBA1EamUEHYE4Htx7MblZrA5HuoORO9+zwNJ8aq0kpZzVjTW9VzBo2OVDBimsHGgZX9IccfeIpJV0YFkAClqVUpTWkUtfK+u0Ob/SOSmkgnTegbVVADVt72ksOtEXeFWThBQ1rmH7QkUDyuhGTXr8PMYiWFgL72Qe7zmT6/L6nTrhHBDJhubtVl2mjdUZdO+yLqBsEBDW10d/OzyOJ+y3EIFzKh77tpaA7tSCp1AGReR/nCSOW3rhbWBtOrVK1g0BLG16W01QQ3v8AhvijnkEZ9+QFtQXlXhJFggL9ZfIYK07AzS8322ysrkvEWd93DRXvy3Ok8qoDoAMCe0XGcpmMkYo0cFJO8QLGVDH3SP5vkQSefMemEnLcdmjGpJyGbmBXw3BHpiwna3Nix3x/4cX71wy02hRn4Vx3Jx5WMSZEORq8XdBq8RG51A/eMSxdqMsgdEysq60cELDo2ZStk2dt8I+T4zmKbRIwLsS1UNV73fTfyxO3FpyQrTS6TtRcVfrQwz07CU5PclF2dSfgH/LbE2XIvL+XffuhxAxIEg2I1A/cGGPolruSa2k1UPhH+PhxVJhvuX8t/PV1Bk2+GrD/AJrfIZcDoY7+cZ/gfuxn2RsZolhse98jzDY0DNOPoGXI56or+SuOWPP8VGmikWmQpJsAPjjpJRqktb8XPSx+qvUA4oRZjl51X3Yu5HNlddRq9tZJUn6q9Q4228sSoDOZuPxBSzHYMycj53fXbA3j/aSGTLyQrJsy2LB2KkN0UeWCGXj8J0GfUGPJot92BHLoRiB2kAFNmdwdy0J3+GnDxpO/38AbdCJodaZGYHSSKsbaq88TZvIuadmkb2oj1FTQPOg17n0xc43MqZvNhhROwLe8Dt9ml/djgZ5e7A77lmQ5HeONqW2UbAHn4gLxvyqaE6UD83wp42cNrsSmJvCeY/8Ad+zizP2fkVJdXe+xmWJh3Z2ZtVXvsToIr1HnifM5uNjI/eAsc2GXxveje2B8uXiPiFDy3lz+fUjMVMKOYRhUkgLBfrAHy23O42r3cHdLt+4ACsxw50NOzCtd+E2Aho2Pia9Dgvluy4AuTNPGysDMO5c91E4BSVj+0xUaf2gb5jA3P54HUocHxSm7Y3rI6nmDpB9TZOCOZ4kjfSqm9/LxKtSSUxUICtXueezeHn54Ns4lPZE8jmkBDW4KSALCa0Zg+H+bbUK2B3GKWf7PzQyspctoAYSJego5AWQNsdJB5n4Yu5niqEyjvtmySqDqk9+ktD4t294Ecutb4r5ziER0nXZGVQVqfZ1ZbBB2bYXXLYeWEW+8/g66OchxAiy+YnDDw642AOnYgeKRTQN0Kr7hV1eLDTQzGcI6+OIc+VDXy9ML6cYeMsEdqJu9Kb7AciDXLEydoMxzDv8A8NP+3Blptnb0GJ+JRtpJkzTMgbSzd0T4hW51k2PPngEmUdnRVZiSBpFaj4jyA36knbEj8Wno2zVX9Wn/AG49lJ4tcVkqtprYkjbUNVBd+V8sdFOJ12SDs5LbErJ4JRCT3THxNyFAe8TtXPxL54mk7LMmoyNIuhyj+yYlW30gi+un7ivmMWFzcFG5RvmEb3pNl8BJB5itwTuToX7IvtuIxGNx3g8U6ke0kHgAQEjyB5UboKPsi+cpWcDc12dljeRDqXu5FjJKsvvhip3HXSa88RZDgEkiysiSHuk7wlVJFA10++/Q4I8RzsFysrK3to9FaydKrLZXV9W9HPzxW4dLD3U4crqMfs9Re71/VA2Bq+fQnzOGUpUcdt2TnFjRKdUHfj2T0y/d68+XTrieHsXIyKwssY+9VN9VAWaj06mBNKGB59KN46izuWOr3ATlggvvDctrbEA+9VmztsKFgYuZTO5XYa4luBQSRIW1gJdm/O9+W1csJKc+n4DSfIvycN7rQxY2yLIB/a1bE9Lo7/A1huzXFnGWhjaJ0IpvcLEgXp+stDfy36YV89mYToCk/wAxGG/tgHVz8uXwJwX4iWSVkiBCqAABIwFaQbWm92z+OBqJSrcgrHBPleM2a7tiQOXd0fxkOCXC5u+QvaDeiD3gogAVQJH44XMr3hcbtZNH2xv4Vd4MZKBVU61tib3N+Q5k+mIuMRkFlz7RyZkspcGUvrYHxKzWGU6dNEsPEDX37wR8bXfwENuPFagWN7JFcjyx7HsQ1EtxwGeMF5Je8QgsWKtEpYX56t8cy8MLMx7xASvLuVFH5Hyx7HsVcmlg7anye/0XV1UhgtL4jVWftXq2+HLHa9k1GwkYkczRr5ktpGPY9iUtaa6h2RO4+y0Y2Ey6jysI34lqxayXBwlktFJe1FY7oDoL2+OPY9geZLuOoR7HEvBISNOvST1ULfy3rEI4UlEd6SeQ1CPp1x7Hsd5ku52yJ8PBYfCZHNV7oQUxvnY+75YtxwRXsiV6gXj2PY7e3ydtS4J4VX6zw/7iddvLFqNI1CqDDqA6RQVv4qOoEg8zfSjXlj7j2APGKfJT/k1fEyyCywbdYm019nUxKqeRXcegx9zGQidtTMxregiKPlW1Y9j2Ec5dxXpxvgpngEBIbVNfQgoa+/njocAhq+9mbce8FHx9302+ePY9g+bPud5cTrL8IiUH2jBbJNojV5Uzbqa228sSS8NiJJMmnz8EQr7jWPY9gqcn1A4RXQjORhC6dSuVDW6rDe5J3NG+fPn0xUzmR5skiuNCX3hCk7HSy1swI2FeR8sex7GmN5sRpLgo5XLuH9oukVd7VXn54aeCQ+zNyFAG8O9WKBvffmSPlj2PYI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8" name="AutoShape 24" descr="data:image/jpeg;base64,/9j/4AAQSkZJRgABAQAAAQABAAD/2wCEAAkGBhMSERUUExQWFRUVGRwYFxgYFxsaGhoYHhccHBodGhkYHiYfGBojGhwbHy8gIycpLCwsGiAxNTAqNSYrLCkBCQoKDgwOGg8PGiwkHyQwKiwsLCwsLCwsLCwsLCosLCwsLCwsLCwsLCwsLCwsLCwsLCksLCwsLCwsLCwsLCwsLP/AABEIALcBFAMBIgACEQEDEQH/xAAbAAACAgMBAAAAAAAAAAAAAAAEBQMGAAECB//EAEgQAAECAwUFBAYIAwcCBwAAAAECEQADIQQFEjFBIlFhcYEGE5GhIzJCscHwBxRSYnKy0eEzgvEVJGNzkqLCQ4MWU1Sjs8Py/8QAGgEAAwEBAQEAAAAAAAAAAAAAAgMEAQUABv/EAC8RAAICAQIDBgUFAQEAAAAAAAABAhEDITESIkEEEzJRgfAzQmFxwSORobHR8ST/2gAMAwEAAhEDEQA/ACOx0lQkIxF6U4B4WfSAt1ypZLJXrqkuWV4t0eH/AGZR/d5R+78TCH6R5bTbPy/5iD4NUecgaz3wLXZld6MU6Wgy82KjmCD+EKyBzPOKv2UOC2OV7K3C1KGJgc9RQhwTo+sZc9sEtaFqDhIQlaRQqQ2fMN5DR4dWawJTMVNlpBllaqjRJfCeTM3SI5ru215j4viSZu22VXdKQRQPMlHMFL7YHD2gIrxCcO05APju+MWe32lapRVkELA0LFjoNCC3WK/aUgHF7JFH0B0beC46QiFoZLU1NtiBOKQwDsH1BDHFpnDkX0ZVO7QqlWLfrCpd3JMxdW2joaQzuqwhziSAD6rOa03DlxqIZPhBjY7sXaB5WPAkcHq8S3f2pxrwGUlPX9oVzrv2klKAQ7ZMzs+mbEeMOV2JGEgAGjChqdzty8YWuEMnV2nwKwiWlQHHyoD8iHX9uBMsLwpL5B/EdIr93WIBO0ljkwrTg1IJl2Qd7RGyR63nzakOTQtxHlgvkTSdgJI4/tEqr5GJsApx/aALRZUYNkOaUygyx2VLDEG4Zt4QaasBoYrtwQBR34xLJtwUHwt1hfKszqLhg+e8afPGJ7VJDDCH38PGDsGiRd5p4Dr+0cf2kkaP1/aArbKAw9Y4sljxvVgIJAjD+1ktlWOZd5BRbD5j9IBtliKDvG9mrujmSmigA5Ipz/pGvY8gu130hBYofkR+kRT7eAkrw03OP0jUm7waqDcMz7oGNhxLLhk6E5EANpCJNDUiezXumZQIZtSR+kBze0KUzMGDEXahpXpElvsKQgBKSpyCrSgeof8AfKMs11IFVZ7m/bfCW9QklRHeF8JlpxFIbIBx14+UCSr4EwE4AAC3rDTmBHAurGolacNSTxcvpzHznFe12uEoQnEKuaBlEMM+DmE8QdIBk3hKmTFBW0lLYiFKfET9nIpFA436wbOlhaghDYU6h3SQ4Yjjxz3ZQLYbhRJJWo4lZYRRq1Z8y9IZgd2hS1lyak6kaDwgMkuFaGxVmrcp0iUAWV65SQ4Gg5qNPGsIe1FtVZlAJOKcsviLKZFXSkPsgUDnN+Bh/ISJYVNmMS+j7SnZID8C3jAt6dlBaEpKyRNUQVKFWDvhIOQ3HN2jYY0kkzHLUV2W55czu5y8KzTbTiD6HEltk0UK555PAl4zUTJolqcSgQklxtrHsp3gM+eYfdBNtX3CTJQasVFRrgl1JJIDjhnmSGLYkImBU6WkL2ELISlikj1RiyZya9G3R7Djc25dOhs5qKosNquWSEACWimeyMm98AysEtAZgRlkIYzphwwrTOw4sCQVJSCCWLPQskmpLilXYUziLBKWtj5rYFtRxKevjGQysfZ1S0AqUE0GzUkUBYhtkuTTlGRW5x8xFMuHZhLyJPFL+ZhB9JtJlnO9/JaItnZNCRZbOBXYUd/tRXfpbksbIfxfnlx9A0QN7nmAW20nQZGvsLh1dt5qEjugU4My52s3AclmhGk0+fsrjeLuluzoNFDPnSm5+kJywUlRuOVF0t0rCnEzpUAiaNx9lR3boTT7Jmg6uQdSSK+IrzEOrotgUjAtWIKdLODRXqtXMEawFa5OyQ5xS+jp9k/A9Y5jvYuXmZaroBmzCDmTE8i6xvOTa/LcILmTklSi4FajjE0mYkZkRLPJlsfGMKI5NhSS1ahszBybsBeprTX9Y5TNTopLwUi1o1UBpvr0j3HlNcYGIsCSTxzqf1glFhFePOMkz0N6yd8ESpiVGikk8Dny3wxTyi2oG0WMeb6wXLso38YHt05KChJUyyXyOTEZh6PTiekFWK0BXA7oe+8VCbiwmVZR5vnHRkjia7/msc2i0plh1OBoAM+Xy0Lza5kw+jICQM8ncavU8soohGW8hcmuhNaVJcAHnXKJrvlgu/D4wvElKaa6/OkTSlqT6uXz+8Oa0FdQy3SQBnygazSXUBHBnFZ1PCDLIkJzIxKyHznCpXGIa1Z0qwg6mI13ePGN3hPwpzYnLm4jaLegiqgCM3PzSJZcaVjU0QLu9L1epG/5MaVdqeObwSbWj7SfGNKtCftJ3Z6xLKWQYqAFXeH1zfX9YjF1gNXJ9Tr1gz6ynPEnxjk2lH20+MIcsofKLTcycSVP6uXPfGprzFsDRG7MKpXiAD4t1LtNtTklScRoOHE8IinIZOBLgqFS/qIcknz8Twh2GMnzSAnLojLPJM1WIB5cmiRopeRVyBo/MxluvIyZfeM617KQSWalXqW/XTQxE0SpWIhkJFEvpQJDbzn1EUXtX2hVNXglrZZZxhcJRXhq79eJa2MbYhuhPaLxMwEFbKXiM1RyUdnCAw9QcPMARHd855ycY2kkJBY0ImoFejhzwgadIZak5gFQ45jT51gqxIPfSwtye8ADEU20+s9csorUVGGglyblqWySQWcVKg4NHqH6Qul2SZNPowmUGdkAlbVG1MNdDk0GiQ0yWxLd4mmftbzWIJKiEjC+IhTu7EBmAbN3yMcXssbbo6WbQmuZLS6bIc0f5eMg+zyhtMABiNBkOUZCsr52bHYs/Y2R/dJZcFgoA8MZHwivfTFT6pzUPOXFh7DWoGwSxqH8MRhD9L7EWXEWqT5oj6tvlOT8zPJ5gppl8FwfbLHQOKKHgWDGAjQNo3wXFqtVkCpSQ7jCOhar+/xifNKqDxxuxFc9sKFYSzoOruRUkf1HhFptNmC5YnJGQJIGRQ1QPBxxpuimW1BSpxRaPMfrFiua8yU0xEKBOY0qQUq05VYnpLnjdTQ/HKuVh9ruwIUSQyVHVIr1IgmRZJZo4r91Okd29ZmKwOhUuhBJAdQB00OcEWO6cCwyEKDV2QW6avwiZy8xqI5VmS7Fn12RnvgqVITQhqV9UeOUa/scEAiWlNaJIqzs7NTfwjEWIBRSEINKM3HhGrU8xtZrElvZFNyaA5x0taZSVLZ8I2QAAcwOlSOT7ywHnLRJRjKUlQ9kM+bO7Oz090DWSwLnrxzUrTsjAgmmXiADVuUVwx1uTuVg9uMxjMUjCtYSRV2ASxLHUt0BbjGrBe/dkAuVMQDnVnTR69d0FXxbAVhAmPMB9QJ2eRUfaIrRx8YLtlgqISjao7igb5OXDSDbrc8tRnIsh2VTV4nIOHOpYdaDLhDRFjUupGBO4a0rXqcvOD7sulISFK2lHXroNK/OsFWy0JSKnUU6x5p1Zl9BJbbOEMAGz+EcWVGbEg05dRBE+2gzKoBSKByNMyHz+W4lS58slksHbKBT0pHq11FM9JZg0teigKGlfc/hGheIlFKVnaqXYnT3k+8Q1nS0L2XBO56vCibLSWxh0hgFajeCdx38TlHr6M9QNPSuY6ljZGgampAB5APAlgtqi5KAgA4WIO0HyLvXpuz1OvO3pQh1HAk+qAHUriAch4fArZ1lE7Cty6KsOPRwr9ctIx/U1FlkpStOJJ1c0S/WmYiU2NNC435J1z0iuWC1FW0pDHEXCyKjrr8jdDOVNlqH8NHj+0IkqewaJ5l2JqKZUonLdlAwsCXqQ1NE6ZaaQRLsktRIMtKWOv8ATONz7qlpzQgk/LCniTAV9Db+oPMu9AOIVVoAEuSeQcnKI5MpSSorFaPR6v6NI36HieMG3XZpQIVgCVuQGGVNS1M4Xdo7eZQqqiUlTuRuqQGchiGbUddoyxD22vQ4QlBKkiYCdgOVh2FcwDVjuEV6wWVYcKKu8XVWIp2R0o9PjoYwTROmd6oJUMpadrN3D4mHUDeeEP7tu1T1zNVHe4ryAoG4QxvhVApWyq3hOUiYoAkJxHLphPMb+kd2SyqE6SsEqT3qdpmLlYz5/PHq/ZJNqmpCXZZZtRTp/WN3efTSsRwkLSAkg+rjBAbQZtuPjFXyegj5vUtklO2j8afzCN3eWDMVBqfHpE9nkF0netLcdoQPZZagMSW2gQRmRuPDXSOH2ReJs6mV7DC6UAILVGIxkd3S2A4RTEWfOMheZc7MWx12TWpNlRizcu34juhZ9ME502Y/ePw/SGnZmaFSAWap8jCX6WVbFn/EfhH0cZXFehz5LmfqeeLTsA8H5MFD3mHt3W9nlTMj6p46DwZorqFujVwDyYpPgc/CCb2KiFULljlWgApuz8hATV6M9B1qHKCG7xvSlynUFNcwaBxX3xD3mHabDioWAd2owoBqDlTzY2Iggqws+wQa5AA+4QsvOU+Jsga8CXw+QaJou3THSWlj2XMHeqK1AJxkKGEK9rDQNm2p0ixG2iSUBCDtCgzUzUJc6cd8U6Xe60TZ6QJn8RfqHCAyiHIHrc86QUi+Cog91NKjkTMzHMimlDC5422HGSotovB00YgsoF3BBYAEFiASXrw3tEFmv2UnEVK2kNiSA5w0AajKFQQ3nFXFqDfwFuNQRVWoZnAd65QBeExaiDhUCnJyCAHoBSo5b4bhx0wJy0LdMvWQuaFy5K56lnFmXSHr6MasD7W46wQVWu0oWFkS0FfqsQoMWPka4jVqZxq5Laq0S8YSmXhdDEORk7ZJAy0h1JuoUxqKzxyB/CzDwitiCv3zZ5aFASphxLFSSS7U9ZqjkT5COro7QKlukoKylOeHMvQFg7ZbT6a0hl2osGwnZ2s+Lc9N+/KIOz92rOJWIgOMgHIz1/T3whyQxJ0Mp95WsoAwIRjIIIU+BJAcEF2L6846mC1FSR3qUs4K0p9ZzQYQNMnaDkWBJDkrLaY1c/Zar1+REv1FGYQDzD+BMbYIqea7LUCABhZ65uovqo+6NpUt6E10GR1+BMGWyzpSzJAd9GiKVJBd0ggakZfF429LPVqCzJ0xIJSHIyGVeJ3QAu/piATMlbTiiXw4aOcy5Idhx4Q3VZ0jRtzFSchwLQKqQT6ijuDhxwqGPnC3NPdBpAc6yKKFTJy1hbkpSWISwzYAu1NKNo8IEylpKlSlgkjNRfLTd48mi8izhKVFTqDHETmeFNPugeOcV2ZdaVFSgWIFCktkl6sKBxrHnko8o2Ll3tiUjv5Z2a43Ka1dgHDdAandDSR2mkqSFFWEmgBBd86JS6i9Q9PhCy2WebJSpbhYTVimubaHPnFes1om94ZgQoFTthUEtwJalNdesZpJWe1TPVbDeyWBIriwPShbI1ZLe85VpDPvtCyV4SpIAw0LE4cVKPWrHxaKZZLxnMl5M0ghiXBIU3qgEZUFTTLdDOVeqgxVZ5qa7aqHANDQOo1Bo8IaYeg++usQZhAwkLTLSwqFUcnMEN5msVq8bb306Y7LCCzHexBBBbElKSGq2Z3RBed+rWO7wTUKW6UhYJAQRmcORP4gzZVBE8ixDvE1KUlW87asLqJBO0kM4013GC2BOJNgRNwTNpBRQIOFm0qE0yBYEtrnRqq2BEoYA6lpxNw4ny58ix172VIkBXq4GNKMMQKm6CKhItKlKm7J9crSxBZ0ksFGlCHA0YVoY8k2boBXpaT3kwqCXUpFW2gCkE4VDRyM/jEN2TkmbJCksorSce1tHvNa69avoS017yhjUlsLBBPJpYHXTL3RlzBLywUpczE4VF3SQtBIHOvU84tpd36fgm+ctsiY8yX+NH5xGpcpSUqZwwIVy0655xuxKCpsv/MT12xDmwXCVzE4qFsWeYfzyjmdhxNqR0M86ojuqSUyxmHJI5RkWS2WJIIHCNxRPsjcmxCyqil9jVtZ0cz+Yws+ldZ7uTTU/mT4Q47Lj0SQNH98KPpRmkJs5DPiOddKU1q0MhLb0BktzzeWoFCgM2HkFg+R8obyCqswFLSlEGhdsWZL12WpyhBtJrl/Qwwv+3KSUpBAxOSrPEAQEpOhwsQ2lRpRuSPE0l1Ag6VssN3SUrTsHZKi29gB+hga+7OxbJ0sWIrqHArSmcBdmr1ZfrDCQ6huLgODpVQcn4RLelqJmhlY0LcpJOlMuTU3xHwSU6KLTiEzZbTZo2v4i8vxmCpcvirxI5wVPXJE1ZXQlSs9+I/vBMmdZxkff8ICUnYaSAko/HyxGvhHFqsA3nxJ+MOE2iz7z4Kji0W2Q2Z/0r/SPRlKzzSG3Y2wJEmhYFRJffQOMmDARYkW2SkbJCmLMGodQcmZopt03gZgIQUpSj1lOQQnDQ7QBxYs2emtYUyJypdt7qaR6V0llYX2cLkhg5ABc1caNHRjsRy3Lde99JXMIcMhLMKqDjE5A0Zq8tIcXFZR3fAFgBuHwisdop0tMorStBKPsrxAN6uzUORQnlmwivTJk4yD3gJUtSVBaaFLJSAKEAbsm2lHcITXM2xm8aR6qubKRmtI19Ye6B1X/ZU5zUeJMeXSLGF2iXKChNxPjNW2SXAqGfCd/rDfFwvDstLky1ESw4Qa51w8X1hGTtMcbSa3Cjib6jS23tJmkd2sKbNuOURyb0ky3ExaUvk76Z5DlC1FzoEuXsodYDlhmQ8bTcUtcpKsKNpI0GZS484B9thVNMLuH5jNd4SFerNQf5wPeY0iUMwcsi7jXXqY8vcd8uWQmimCiMOyTQnDkwZ6axbruuhpS1JZalJ1ogpJdgMQrk7aNrSKHFC0y23ja0S0LfRJJNAGYvV/nfCKz2iWoh2eu0k0LFnBFWOYz6xFdFoUtU0TlVkrKHKggFJ1DAEHZJAfroKv2vvEJWmXJmBlOk4ZjhgCKl6KZgQpxluePShxOj0ZUi22+zS5kle0FJwnwzZwxqQD4RW7uuZJIzbm0TTVTZcpJUAonAcIOTZZDKpcMTl9mGl2XtJJYguanYV5UyieWmiY6JJLu2lSoEfeyAyPKJzY2LY155016UhpLt1nP/4X+kcqtln3/wCxX6RlfUG35FftF24yxUtuLaZ6QdJu1AUFkByMIc5A7hk5Yc2G6DDMkrqkYuLMHdteIEQKm1c5JryArDYwcuoDlR3fiU/VimYdliF1bZAIVUZUrCxcsBzLQhSZYqSvCktQ1CS5SEjMwP2kvSWJaQpYALlj7QAcsCxZyl+cKrhvK0TJ6ZIMufJWO8mYUbMtqDvSaYCc8TuU61feDoeT6gV7zlGe6tUoLB6EhGXX3QLZFD6xLABAExOedJoHyPfDDtFIPeKWxLhLEu5YI31KjzfnA90yyqelSWBQ2IK3d7hOQoatXXjFif6foTtc/qWewg96kpJA71Org+kGQ0i53JeUuZNCUBQwIZ1UccBmfKKpZZLTEH/EQf8A3BDCyTyg7JALULcK9Wjm9iyVZf2mNllvIOs1eg6cIyFV2TcSSc9ovz1jIbk7TUmJjDQWdkpxXJCiAHJDU0JEIfpbJCbO2iiYfdkUqElIJBNSW5xX/pe9ST+IwWN7ehk92eaHLgRThSCL3vJRQuQpKSBMKkqIdac3CTolVCRvGkDqDPl79IkvKV6Vbn2j74s04lYlbMBu21GXMBAGTEbwaEHmIsJnJKWWwTLSyeLh0n3iK6UAEc4fT1egA0y40dhyrC86VoZjvhZehccqYVLVjdSluMVPXU1ORjdmuACYtRUSjJCAVAJHFTuSS8HWJIY81fnVCS3XsgT1pIWrCWLS1K0GoEIm+FWo2HBcT3obLudBDArQWoUqV8S0JbRZZoUlBQ5CyStZJSUlIanIGlak0esP7qvFExJwhTJLbSFJ00cViC+LUlBSSlVaPgcZ0ctSBk+TiUdTUuamwa4JZROWErZKxnrQ0bFlQhw1WEBKu/vbwImkqCU4xoCQoAYgKFgSMof2GWhK0KIZ3yArQljCy70D69MI+ydC7Ogh3zoc+eecV45XjUhE1ztDDtBdvey0oDAgpYkDIBs88vGJ5d3HAACSoDZIwpUCQA6VNsnRzk8bveaUyyU0IBbX2T8Ylu6eSz7knnQPCMs4q7GRTpUKuyNiC7atZThwHCB5l2LAgoQC1NsxbO0U3+7TDniYAb3WB7oQdjywnrcKAWsDni2h/tQf5od3jNBlpH3m/wBII94jiyk59oUfqkV7RsCWHEv7mFuYAjcgMgAZAMOlPhHM+bhwcVoHitI+MMbhlgy1JOXezE9FTVn/AJJi+ahjSiopiE5S1soHaW4imZ38v+ca5viHLd90RZrvnLNllqBAdCXUWWo0AJD0Qg4WZiTnQxLbJdORY/PjEllRgswAphSwbgeEWS2VCbF9msJFqmKFamuRFTqOW7xhFbOzAm2nvCSlII3OqnkOcXKwJHe2jgac3W3nAM3PwjcbbVmzSTObwkpWlKZhdIyBLVGTM0Cm6ElWMOCxFFEAuKEgajOOr7kvOlgOQATUUdg4BJr0ju67Xixpwq9GrBlTIGnjCXNPL3ddA1Hk4rOE2BZmYttkqcBK1gKSwIBGJk1pq+esRXpItCwxIDpcFImDCSWUne7OxAAD6PRwm8Ep2TLWonLCgHhvgedbxiSkomAOA5lsCcTCp3u/SEznKEtrCjFSW51JlJSkNiyZlGubnPIvujqakEHcadNYEtUr06DT1VDR8x45/LRu9kvJUN7DxMUQku64qFtc9FH+kGzKVNQQHAQc8hUJAG4sPKILhsBkgsWcALDkBSUnFUDMOxbeBE122lBQdhIStRUXdyQSBXkwbKHEqyy1g4VMWNCdSPFuQhrbqgOtgt6y1YQDrJCy3BIJYHMA9aCu+C6rUe8S7sZiU4hmUiaFFL7irAenOGF7ythL0HclgyqEJYlwcIG81ahhbIkqCpVQe8mBQFHYTA5Jpqn5MHF/pgPxl7kTBiSNQtP5xBgQEgksGdVc2G584UWaytNfN1jp6QGHKZONyWcO1NMgBHH7JVyOhm6BF0zSUqLsSsuPCNxxdgwpV+InyEbjMj5mLQt7FIJkp3195hH9LQcWd95JqBFj7MzGDbwYrX0rVTJAcnTxi/G9hc1qzzdb+OvSObw/jLd2xK4amNrnKUQk+yAGGWn6eUMLysIosAsoqfnv5RS5cLVikrTEk2WyTDUWzHJICSANTxbIdIhnI9GevughEoCQ+uzzygckk6vzDiqv7HplhVsPvc/7jClVxGbPmGYkhBxsQ2ZwAFhrQ5w3sY2EtuH7+bwNIvFXeqQQCkYi4LFgUgDjmYVkcVHmdf8ADYXehPdd3GWkuNpRxKYuHYChzam6BL+TUM2Senp5T6M7ZVh2QW2SIQ9o0MAwIOEPo57+VlTKEPNGVRiMUGtWM7GsEpGhCt+eFwaa0O7Mwrsb/XlAl/RljoRiTkBl8c4Mu6YcSRhJopwxzYEOdIVfWe6t7OCCliSWYOCSdPZi/Gv0o++pPP4j99CwXwfRL/CfymObtVhwmrMn8iR1gW/7zSlkB3WDVqMUfvE92pfiAgeOFPX+kR9o3f2/I6HhX3/AV2fswl2ZI1WtS1fzLK/ysIMwKV3aS4ISVEalRYkc3PlAMiT3rekQAHdClEPpiAbaDJJHWHdz22yKxpSpzLQEqmAsA/spagyFRw1jndmwyll435tsoySSjSFk5LlPBQPgQR7oKu20YROBf1ypNN6UGnUGA7dNlomlAViAJ1JbLU1NXrEt2elUQHzAOtMRS/iI6Mu7m9WTpSijU1JViGZOm85jzgS6rSqbZEKIASpGKhqXc5PRi8GW6YZE2W9EqSrESKhSVDyKCo9BHS7ImXJKRQDFTcColm4AtDVPidIW1SMsEt7RO2m22b7RdTD53QFPO0RQsWPMQwsMt7VN4KJ5Haq2u7rFR7Q2xdmnslmKg/3sZJcj2Wy6bqRuN1FGyVtjq9+8WuWQDShYCmy2lfnw5umxYMeKpWtSuTpQPh5wTbrQEFADKxeVPOILJbXmLBDYSri7JlH/AJt0hUnjjmbvWtgkpOFdCebdMxagpKQ6ahROy75kCpZgWGe8ZxHbbuTJmShLSBSUFMAMTTGJUwqTmTFokAN0hFe8xTvhfCU+S8+YNX+DxknZ5AVtS06VvZb8TTOBe0dsMqzqWEY8LEgFqb3I0ie9rThUhRAdlNru3fIaBu0C8VjJHtJL8GAgsTXdKwX8R0U+7rKruJYOIAJBOVCfGhLnk0FSk+0NnlR953GGv1TEhJ3hPD/pwfdVgSpe0HARlo7mp6Q5sWkIb6ngpljarJFQaOStIcZB2Z9cuML7uSDORQBlpo5NMQPkaw47SyiiYjCoIwy2zI/6iqACpFeTQDZJJE8LYFPeAHDl66HoPV/rBxfIDLxF2SNr+Yfmh3IloqS+ekJinarni/5QxnTCoFP3iw35j3tHE7HKpSs6GZWkSSJgDtk8ZHKHDvSuXQZ8YyDyeJi1sKezVrUQCpnrluyhL9K03D9XIzf4kQy7OjYS9RVjxc/Fx0hN9Li6SB85mLcW6T+hmTSzzoM6WzLA9GHnFusoKu9Sr1cFDudyDxDuCHFRFPHrJ4N4UaLNd/aABfdzQyQvDizLBWofJwPnNvaYtpULwtC+z3euahQSB1LaR0ZX93Zq7A61z3Rabxt+CQqZKSCyc1YWoFMwd0l613xX7uJwBT1AC3IeoSo5EF3LVieM5T16WN4UrX0Lfdl8IeZLwqeWspJox2ls1eEC3fb0KtClMog4xXMETADqzUhBd08lUxRNVlyzJGag7AfDWG3ZqX3ilFTlgsZ/4tB03QvPN8yeyr+gscVSfmWmyzCvUJBNN/XWAO01ncpApQVNP+vK/SDrJZFgh6imW7+kB9p0uz0dAZ6/9eVpzaJsT1GSJLMoJLHPu1MaDSorwq3XQwgmTUKvFOEKpmDnirTwYQ9sVlVMWGLYUli+pBGWRDH5ctXJU1X18KUEuQpNT9lCpYKieIHhSO3i+FH31IJ/EfvoWDtlZhsMdoYiTqdgHmcnrE9yKLJO9A+c/hG+1k5pRAShQcgqNS+B3D1B5UpA9x5fyJHv+fCI8+rf2/KHw2XvoVmdOxTcJcDFhBJZsIoAdM/OLN2Ql4salbQYFNX9okKALigJoa59aJNvEd4oqBcKWM3zWSKaMwHhF47ES5qpfe4QmUE92FK9ZSqOUgeyGIJOp4ER6GNqSClNOLH8xSFY8SAXIAIORGSkfZBdiioyMdXJKFnfDVwBXcN24vE1ksmNQScszyFacaNDS02ABJUsFKEJJpVRJIJJSkaAMEhxUw9QjF7CeJtblM7UT1gpIGw5ChuxJUCS+eeZ1IhpjxSCal0qJ5nPzcxzb5GIMQ70PKNzLKJchSAcWFDEk1bC+nkNILgUdgJSbNygfrM1nYqUGBbRedK9N5ildrpjTkFi4KQQpi6gokZZja4eUXqwh7VNcgbR1qfWyB4Vpuih9tpwVMQUlKgkpTQ5kbVRmHcU+QuHhQyW7LXb5KUzJWTAppRzsEPkX8Q0RXaR3666rJAJ+zZ6EafoekdXmf4SgEgOKPUbGY90RdnVAz5lHbESP+3I1OVPjEeVf+n0/LHQ+EW6yp2QCC7V35ZwpvyWQXSWdiatTvA46gnxhxZ5ThzxDeUKO0uVAchl/mJihbCuoi7QKIwmmoG80BLbsvlo4nlcyxqSJahsrAdiVE6AJJ1DZ1eOr49YMN/AUzqR0hlcU0JQkEipUkGn2x5/tGQX6cTG6ySEyQUSk0VspQ5IyODXdWGt22kIlKKmABCudKcYaTLG6CggFLkuWapq77n05RWO1PaWShQCHWpLECgQCNQAATzJIGkObBjEC7RTCrASCCpCjhIBIJUpnDhjUZFx0hPY1ELQS20rkxC5YIIzBqYb2ycZsuTMbaKZgKQaEDGlTF9GdquISS3K0Gp2xyd5eu9h5QyPgr7gS8Vl6nzGmHgo++GS73kyycUwZkir5n7r0hJarQAtY1xFju5PlEEuxLTLFo7zClXepWo+yDMUS5agYktkcgCSI4mBuMpNHRyxTSsdm+pRZQmJAUHGJaASN7FQLHjG4pyuzeMBUzGCXAAOEBIJSkVFaAF+NKNGRY8ak7bJ7rZFl7PuqWgnMuf9xivfS2W7nkPzGDuyl4JTLlISlYDAVNAQKtXUufCAPpVmJmd1mKAHm6objpSX0PTto8+lTXIG9veI6QXtCgcjMIPVRiNNnKZgbaAUkOOdKcgY4KvTv/in88XtXdeRMun3HikLlJo65anBSc21bjx4Qdd1slCUsIBUcCEkqAoTNSlqHJjzLF90crUW6n3QPZ7JVYQnEpSpOTk+ssqoNPRgnc3OOdilx6SLMi4VaD+yq3cv7RFeDH9PGGXZo+lIbWaeLd6acoR3TIXLxpWlSVOKEEZpVVmeuGnKGfZ8qBxlQDBb4jmDNLauR5QnOuabX0/phY/DG/qXuzzGS5pzhH2onuQ32UjdnPl/CBkX4knarruDAfZzbkN0d9plhkEAZS1Pm47+WXJFGhOKLTVhSCEz2FSQMLhnAJrmfwgsCN/RAq0AWxKsKU0U5TkXSWPm3GnKGSbSUqcAlgAKJIYku+J60oBXOFtlWV3hLSQU+sllBmFcs6bnfwaO3j+FH31IJ+Nlv7QWv0SxWqVANWndmpDMK6+UB3Ktkhz7I+XjvtRaQy050Vl+E5nXdwgKyzcL/wCWCz8v1ziDOuZ/b8ooh4V9/wAMolosizMJCFEFSgCAS5KiwffQx6zctoC7OlVEKIwolIU6MCSWLYQARtV1DOSckFuMyQTI9HMMpTgkkZhxspbLE1SXg7s4kmUvFgkS0qAVgSColQUXB9VPq54TmKGGY8jlKmtrMlGloPZSyCGYniopD8SBk8HXxaSJyAV4koSJqkMKhykYSKuVA5kgA5VeEd2W0TjMCQUKlkDaI2gclJLDZpqAQ9YktiT3qJbgFagkMQQXVh0O+Htxa38hStHFotYq7ipJ3ZvGhMKkLVSqTroAwrxihX5209MuSQUpQopUQyirCW0LAOOPwi23BNMy7kTXbGJoANfVUQH3kuPOCknv0A0obWa0Na5qSHxYg+4hMxXuHkOnmN/qHfmgFU5cuPvMejY0i2klTKK1sHofRTanQtxyxR572qxie6lBW0moViTVycJGjvTQmFY/Chs92Xu9JqQmT/LU6pwjxMBXL/HW9cRVkzUlyQ5bJVPPSDL+lDupKkgsShmOWzqMn/SF3ZwvaVOabTcPRy3Bb5rEuX4/oNh8Mv1lW6AeGkKO0ZOAYcwOGXeIfPh7oFRf5xbOFiHCSoudxxGiSRoxzDkaZftoxy0qDgEAh/8AMl58RUNDl5Cxf2iBZB/Fv4RqXb5UqSFLJLKNMhiKnS5PJxrHV/oKmCcRU5ACQ75fp74lmXcEWiUhUtIZCZhLZTMKwxJLvUkNlXhAKXDiVnuG8jBJptVrVmZMkk5hlq/lP/LwMV3t7ZZchElCAz4ySalRZIdROfwj0FRjz/6RjinyEbk+9RB90Bgm55lfvQLLpjdG7SR9Ws7vRc4af+ZM0/eIJNtUFywQSkqD0ZwpMti/QnhXKsdrSVWOQHL456x94d4s0J1LuN9YFuy0lRwJNFYFs7FxgCmehqk0zqCNRF3R+v8AZM916Frtg9IvmYIldpkykSbMZC5gmrKVKb0acaqAkhlHeKU3wNb3C1sCSVPRsmG8iM+rzJ8lIM1Q7uZiYgF2Aw8iHNf0EcXsjrJJnSz6wSG1tO0KjLdxMZAMw5VekaixiEAdk0gyxq+/f/UQB9J6AEy/w/8AJVfh1gvsjMIloSA4361L7Q0+MB/SUHMsKoMNa1FVt88Y2GmRBZPCyh2ehSQcyx6EeO/pEM1hMUrXGSOin8ImsqCZqRq49/7RE3pFOCwJ9+sdP5vQjS0HFmvhCvW2Sd+Xj+sXDst2bmTmnS5qZfcqCwCC6lJfCHChs7VeHMx50LOC+0/V/wBxD3sbfk2zzDLTtJnlKBkCFuyXJZhtMa8dIllgUeaH7D+8k1UizXtZ1S7RMX3iVBZDCpwtmmr0ckiuRyfNNZrMoliCXxPtgFlEksGro1R+s8u1pmHEVgBqOQa4jQnIFmHSDLPgBfvEZalI65xzpuSb0KYpNAtluOZixlIxPiA70s7vXYf54wTa7HNKUoIRTAB6RailCFpUwBQABQV5QfKnIb+Kj/Un9YnTNQo+uDpQvA8eR+2bwxAzNKVABqp9qta6tR23+RIhPYVKTbwWSpTlTIBKXKXLDc75e+L1ZJkqUn1CupBdIz3MDQaf1iSySpffCaJXpACE/ZwncFPVgBHWjLhxqLImrk5CPtBYZrKmGWSFIxFkthLEFw/H48oJk8CW5IYyw1avhFIt9vvNbhKkIKSKgpZurcojsixMQUiV6goC5xUAAfIZNWI5y45tL3qhyVRKL26vhMu22gJSe8dDEAEH0SC5JyzyG6DuzF7qn2OecEsET5CQJinBOCbxDHd1zaJLb2H+tzFT5k1cta1HZUhOIhOy7YhhFAlq5O9Y2nsT9XIkFa1S5i0zVKwpw4kJUkOOGPLOoY5xVyJN9RXM9DVhxGapPeB6uEmiRlTQAacRwMOJUoCZIZwZOEA0qy8Tq+0SfKgaCkWFKfVfrEF4XaVlCkrUgy1pWMOpSXY6tlkRzEEopa0C22ec9sbjTKn7GImaFLU9alWjCgrF7uvZu2SlIdjPCWH4T8YF/wDBAUMRmTFKIIY4SKk5EtrXKH0q95komUmTsBIAGIMlyoFVXxFQIfJsOrwPfpqjzxs1Z7KtdqnFKVM5Y4dkvicE+zQjLjFA7YXLMkzEFUs1IxKfFiViJyfdRhuj12xzFpSSEpRiLlW/eScv0inzb3VNZMwpmpd9p1MQpwQ2fCE953aQ1R42zi9UL7uWyVMChyyqcXapalDu6L5F1FS1rxpwqZWFcoLZkhOp1Aix/wBuGYMEyWnDTcIglWmSDVDA0DMrXeSInyNzyqUWMiuGFNEaLgUohRmJBAFO5SNw+1n0o5aNKuhaSfSiru0hIdJJcO+p4w5F4ydyj0HXWNm3ymfAuv3R+sNal5r36C/Qr19XmmSqWo0OIpB4ls94aIP/ABAm0WhKlrCQmpxK9Yh2A3h6ud3EQwv2+bOiWVGWCRQBQDEuNxJ8qxS75UtkqICQUjNQSWJJZ1MEhjkAWg1ii0k2DxtNtIsN5dtEJJEkYz9og4B0oo+XPdUL5typqu9nqDgMnCMI5cxXq+6DbOpISPWUTohLAFn9eY272Uq5tAV72NSkEqCE7n2i4c5lk14JFGg4RhB6fuealNahdttYNgs5AIwhSRvcKlOocPW8Y1dU8qwLMtCkk4SsAFQXvU5LYqF2D7TVDCG1YjYbMSX2piaAJbZDBgBQNEN2EpXhyZScQ/mZT6gZ8ikUoSHpcj9f7ES8R6A4M8pNXWaE7kPAfai9vqvdhCEtMJB0ZmrTWscmf/fkj7x/+KAPpHFLO321e4RyezRX8svyb+gdMtCl1AjIVLnHd4ExkG2zEkH9lJ5MtL5PThwhd9Kav4bZYR71wZ2I2rOjeCetT5iAvpOT6v4Qf9yviRDoaZUvqDPWHoUiyLTjQXOIqAI0Fa+IggaklnJzDvU/LwFY0bcsvmpP5o6tiyZZB0Uw5PF81cieDqJOtAOnzyd4NuWWDPlpWoBJLFyzUcVoRVq79DkVF3IY5nWlWyjmyT1ksTTlGuL1QXEPrBYZmJTJxgKLHGGIydiNRWGSbNM1lJP/AHP2gGSvCZaWIxIAcE0LqzYh6DyhoiyoIqVPQeuoRzcs9bfv+SiEdNPf8EkpM0ZSkjnNHLdBFkmT+8SlIlpKiBidKsLnQEMeUQSrCk1r/qX7vkwZdVlQJ0sscWMGqlFq7iS0DjnHiVe/5PTi6HaLOv2raRvCZctLdcESS7PLUWNtnr4Jmt5JbOF9vB70sA+M0NHDDWO7PJUnLQDOoqxLMeZ8evQlOuhPHHfUlvW7ZMlSFpXMQJic8ZqXO99BBHZyyL7xSzapwQQMikUozkDefOA+2n8Czs4pXky90O7ulhNmKga4UNTVkEebRKr73QY6UCWVZZSpAUJ81IdYDKUAD3istz6xu02azGYhCpk0qKVsccwqbZJroOHFOdIBs0+Z3Ax6rV6ugxH7x9pznryjdttEzGhicOEkhg5DM1TqcGmmYarHNJbGLG31DVCVhGBSlaF338o5mTJaQcSlClCAS3EsMhxgO77RjlgjLSI7wnLBGF8lEs2VKVpXKsHx8loDg56DJ0uSQCFTQVBKmBWCzHQZZ5cBwgZN1S1qVLRNtGIIBxd4sKZyKk5hzQc+MDmbNAQCSo4Q6unACsF9n5qjOViOSC2QHrIodSf15xLGXE6HShwxsZWe6bOlXdLxrWS22pSuOZ4RRbdd9mC1BUshlM4JGbnJMX0qP1zKjprxb58Io97KPfrByxvkDoN+XhG5X7/YzHFESLss4qFTk8lrER3tJ7hSQLRMQFJCvSKx7/tON0FWaSfVArVsmyDMT85coOvwOqTSvdp/KN2sLeSo2HwK6OLutqFAYbWFOwYJlOC1fZ13Q1SpP/qTXLYl1zy2a/tEd1yGFcy3CG6BTXw0h8clrVCXGupXL0uwTUqBnzCycRAQgEjmEg8M9YTzLKhAC1YEqydZCyTxUSfzRZJgV3s0LJwd3stkzpxb2U+99OMec35dae8UpTlT7vDafhDUk6sxWroaXjeqEBKlLUEKDgpT7LnUAkvmHOh0MKpV/InLKUhsIcKIyAYOSSTkS/OJr1Qn6tKDMVSwdPZxDwo/XOkKLHZwJhbSUCafcSctdYJRjTNcnaLEuV/dZKkkFp01W8HYCiKncDAlkInHvCk4lKQSRmVOp3dtU5hyyqu5g2TLH1EAjD6RbON+FBLbw5P8sJ7pOEgEhO0hnqCCoEZA5seo3wUPAxM/EXNaf76k1/if/W3WOe3dUyCHos5V0EaXM/vaP8xPmlog+kWaRKkkFtsjoUxy8FySRdk0a+xtV8hJIwIU1HUkP5aRuK/KUGDt5xkFwoG2N+yFvaWHJG05OlTq2fhrEP0mWgKMsjLCn8yo3GRRFfr+oMvhlFsaz3iMvWToN8Tz2wK/GPef1jIyL5+L9iaHhZqxgP1I8XiKxorGRka+oS6FksNnK8JBA2QMn+PGGsq71f8Amj/Q/vJjcZHEyTfE0VxWgVKu1Yb03+wR3IsykzkEzcTKHsgZHhGRkHidyX+IyexYlXPLmKKipbkvRQGYalHA6wwkXMh816e2rTKm+NxkdSS0I02RX3cImhCSNhALbRBdzqDuMakAJs00LBKEJyB0YBOujP0jIyJ4rnYxvlRHZJUmZKCWUp2dyoBipQaiql0v1jm2zrPLmTElCkqSmgDkEgJOeKme/dxjIyFVcPs/9N6mLtEmTgBT3eNmZyCSW3lvLOAb0vKziWFqSSH9YCqQxUaEjQRkZDvFyvqvwDtqNrFZJKwD3dQMzQnUeqcq+ULbttkkWicEoKSiYUq1CaMC5L1wk0jIyJkuLHb6DHpKi42GVLUAshJJLg4a8OUVS0XdIK1FSZaiVFypBJz/AAxkZDsvQCHUkl2CzfYlh9ySPcN8L+0F1BZSpkqCUszqDDTcOEZGQuWsQ1ow27uz0jDVCP8AduhibpkgvgQCNdoHLhwjUZFAlg1ssyUhWEhJKSH2jnz8ekUC80LUolVRiTrSqVNR8qHdxjIyMYyALeCcUlGLRCsLc8uVfF9DQSUg4yf8BLcwmX8fcYyMglse6oa3ypKbDZ2LnvCVUZlKClKApxaEt2zEialKnKFMRm4LhQGtCoDxelY3GQeJcj9ROTxIuU8vak6NMl+4QD9ISwZUoaiZlzSYyMjm9kWvr/hZme32EKZobJ+sbjIyGNH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90" name="Picture 26" descr="http://www.oberlin.edu/images/Art200-08/4556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62400" y="2209800"/>
            <a:ext cx="2057399" cy="1649736"/>
          </a:xfrm>
          <a:prstGeom prst="rect">
            <a:avLst/>
          </a:prstGeom>
          <a:noFill/>
        </p:spPr>
      </p:pic>
      <p:sp>
        <p:nvSpPr>
          <p:cNvPr id="11292" name="AutoShape 28" descr="data:image/jpeg;base64,/9j/4AAQSkZJRgABAQAAAQABAAD/2wCEAAkGBhQSERUTExQWFRUWFxwaGBcYGBgeHxwaGhocGx4cHRkXHCceHRojGhwYIC8gIycpLCwsGB4xNTAqNSYrLCkBCQoKDgwOGg8PGiwkHyQsLCwsLCwsLCwsLCwsLCwsLCwsLCwsLCwsLCwsLCwsLCwsLCwsLCwsLCwsLCwsLCwsLP/AABEIAMYA/gMBIgACEQEDEQH/xAAbAAACAwEBAQAAAAAAAAAAAAAEBQIDBgABB//EAD8QAAIBAgQEBAQDBgQGAwEAAAECEQMhAAQSMQUiQVETMmFxBoGRoUJSsRQjYsHR8DNyguEHFRZDkvGTorIk/8QAGAEAAwEBAAAAAAAAAAAAAAAAAAECAwT/xAAlEQACAgICAgICAwEAAAAAAAAAAQIRITESQQNRMmEi8BNx0cH/2gAMAwEAAhEDEQA/AMm/GVpktSUyfxOe0bWm8bARbCjPZ2rWcrqqMuokBixK6jff/b2G2GuXyqkgr4bzETeYUbzG8bHv88RyhTxDo1O46K8begBB2iSd+t8dSpaM6ZLK5F4VZiVJ62Avf33jFFPKVHAK6yOp2G/Sfpg7hlbSzqxapEyrAcszvrPMLzsIwbTzFOoIpEvsCFUkCdhN5iCLDpjPQ6FlPhU38QWuYVz3m6yN56YIpZcaZaozf5TUHr1GGGXr0qZWlySGZWX9ZBgkyY3PyjEsvRRENSiQ3NLPrU2heXUrEKF817wTgY0C5LIUHaeY8oZSzdztpkMLXv36Yuy+WozUNyBpKiLCZBB8w/LcHoTYYLyfD1M1g9TSPIoBICEFZGpQCRLdOnTqbluHIcscxTZWC7GpTWY7gzbl2n8x64TFgRtlFDa1sNohd43B1C3y9euCKObZidIkouphquBHYuAelh3wPVru8+CjcoHPEJuJudgIIJ9D2wTlstqq+MrEh102EhgFA3Xm6A9P1wmXR5XzAmlqiHJmEAIgj1YE37Yrq5AumlmVDzw0qTBI0wFO8DYwb++C6dVKgdaOj92VJCA2ltpMgmFM74BHG1/aPAV1ppLBi40kHYSRabLBPcybTie8AGZbg4BgaGYmFkgknpa6z0iOnXB1ChpM2Y35gTMj22+Vv1Ah47lwx1VoqLK2LwYn8YJBn0OB/wDqigWBZgwDrJa5ibghgJt12g7A4VNis8z+c8Z1pU1WxPiFV7AySeqAxc7k26YbKFgLA5QAG0kbD1B029I9cDcKyKUlNU8zVWmVI5UJ1KO2xEx/TBqcWpSxIqRB2DT2ESP5x64HXQZAajCjrdeXckyL3iNpu3S3XAvDQHqVKukVJ5U5GaLSxA7AmJM2G+KuPrTHhomrS86oBmAJIiex6dQffHnDM0YOlmVgzbQCDv25oWOkYKqNlJWxo2Vps2o+EGEwSNNr3Ojr1NjacU8KrU6y11d1BDgaeUQhW+66iJsDPzx5X42BqUs2s2mBfUpPTY3N4m+F9DMilradEFRyxIgkXAmDJI9YOEraYOKseZehRVNIcgEFYZlIvNyJ3/2xRVopps4vYQV77hQPXqPc4Fp8bJ0AVm3IEEbgDewM3wLn+JgNqZp5mjuYIJiTFtLXkXFsLiwwX8LTw5Ccw1EkMBEySZIWQMUUsiVreIVplWnVBWSZEdriCLKD74sf4hCoFCjTMajo6RMEzAsTbv6YoepUYsUpsogQBTc6p5rMixAMcxPUY0piGOZpFuZAqkiBcTpJEwDeYmJj74hRUVQpIcMZ6G1r2vIjrAwJxJswmnRRMQNTETBOokcpJ2a5jpi7K5uiimpWrJSaCFpqSzc0aiykg6gRFhA5u+JrANl3F+C/tFMqAKbF9QJAJiIixsCZP8sIsvlDTFOlXClSxKOt4M3vAOoHv07gW1P7bT02dWNiGMizX2PoYPaDhb8Q54U6agqGLOsBd+VtUxY9I+frgTehfZXmgS/hMqlGuo3kWsB3B+fWegFTLChqTTqRTtvBMsVIImPW9sV8J4nq1l5MsT52UXLGCJjysnQRHpGGDZuk5J55MHldLcoEqdM7BSdt/U4nKwaVeQLPQlOFRTTBh+QN4amJt1IkG/8A6oq8PoqAV5kbYqP68xBuZI+mC8vVVRpKsTJg/IAn3mLRG+K6GbakNKU6jAQBpO3cGV322++KTYjGvnqhnmJnc9+3ziPt2xoMtx6npdHQKzJBqLuXC2kdZJP17ThEqEKoO09hv6z2BInFmWy3ivpTSsSZZtKge5GOmST2YW9IuynHWQlmRGJvJsZ90j0uewxfneJinmA9IkqyqwVjIhgCVM9QQQY9cGUfgt6umKtETAlRV0zP5vDCkntOBOI8Eq0rR4ijmOkqbDqyHmX5gYn8bKyBJmmWtrVeYPqAnrPpuJ7Y9biFXw9BLlDEBjMRaQCJ/wDQ7AgJnvMb/wBMNuEIazJRSmWcmBpAnvIJEAbmTsJM2nFsk0vwTSqPlq2moEAI8METFQQxJtGiI3m8npfL8T4wzVHBJQkw6qxALLadPT2jqcfT+EcCehTFIqXOosWVpEtpWJJBI9wL6sZ7j3wQ5Z8wtJWBOvw181zMjSYjflnVY9Z05KWSqwZv/rWoFRQqQqxMSSAAsmeoiffvgr4Yr1MxWFJqkoQ3KwsZABAPQ7H69zKqlklJnUhUCdJIBjte156H6YnwqmviKHUMQJIJAhhcXj7EGROG0mnQlKmb5eC+DIRdAMSAbSBuBA6bj0nGY+KOCOimuGlJ2YQbwsAix2FrGx3xOhxA0y2ipplwzKIAJHQsQDEGLKN98M8zmFzS+FUJVSQdItpIO4Jkb97G8lbLjFJxdl84vBgKtYyTJJ/vr3x5l6+k6hB9wD872nGi418KNl6JfxAw1KCCRPMbdYjvjNgXuL/0/s46U0yNBVLOlWDixBmR3noJjuNovth5S+M2VAopgsNPOWJLBSN5HmKyJ/ixl3OODH5YTinsE2h+3xIGcFqUorMYm8Ep+KLWUj/VhjS+MqaadNHVOomWIhpsZAvIsSbkBe2MnTrxO4J7RiBqz6/3vg4oLZt6fxFlnh2XRLgMBrkqDcCGCjlYxO0nBtXNZapSZ3UkdSVreYtNv9TGdJnm9Tj58PUf30/lP9nDtfiOq2W8F31LPMSqsYLAqAxOrefSLYlw9D5GhGdylIqdBR/MniJWIKnZvXUNtxy37Gl6K1mNRjqpgTASrpBPl0yg/M20xMxbA+Y43l61HLpVqaSpOsim1pXqUedMwoCrMSZHlweiVC/jUM1l66Brp43hhReAKeYVG2jSyyZHWcRkoro0RQoqXgnSbqqktIaFAK7FYGwG2KuP/EhDUhSDJGlishUJ3hlUAzcKb9PngnNcedHlcsVonlLtqabiRqQslj0v94x2c4kuYpqrIFVDBhtA1AMTblhiGEgDpte0928jFGW+Ic2Hq0hULVGJAgiEIMtptAtItb7YaUOGM3+K4rPEG09e8gkjae0Yk7hSmhJkGah/EDe5BJJAAiR8+mPavHPCchlqhRtUWdyJHLJMdP7GG3fxBUtnMgTVLooWLGLdgBvtPXpioZQ6tQQMSQJ6dL3G52nrG+CssdZ1gLLgNDFS53g6QA1hN4G53wRUmYuOtoFpj8x+WMm2jVJMVVssrKVi+xF536TcwR07Yhl8iyJ4aJqMEwVvPrO8+nf0w8GZZyRqAg2JOwne0nr79seZyo+vRppuwHmCnqJMBrfPrim2QqYmp5c6FYwhIuuoKR3BAgxYYrpUHgmLao5XjYD+ITfVcjD3KoS0sYUDcBbkzaZI27Yqr8T0iKfiqwMEwACJPYn++2BN2NnzmuArRcHr0+W5nBPAeJihWWoRIAYWMbrHY/pgYZdqrHSCe/p6W3tgzL/DOYrIr0aT1FuCVEiRH0x0ya0zBGh429OtQDrWGsEEqakAmxkoJEx+WNzJnEOMcXpGhFGCRULDkIXSSwO5Bjmiw+mBcr8EcQswpXi+p6YkbX57/wC2NrT4JopKtXKUCwABYub3gcyi/wBfXqcYukaW2fNl4NUNHxwP3YIE2kiDLBRfSpABP8Q7GPpX/C34fVKT1/x1GZVJAkIsjbpLhjvfw1xFcoigBaOXVQJ0gVGBB6wCNVkEe/S+NJkavhoFZAAoI5EOkMDtCzp5tRg+/XCc+RPGjRUkYkXUzccp2tPXtMdvXAOaUkSTAB6W5QCN+4N5t0xI5ykGAeFDTqBkSbGR1iB9sA5jidI+Juz3mFY8sFrhRPrt+uBCdnzf4/8AhpadYVqZ0io0PuOexkf51YN82xnVruoMhWWYjYgjsTEjG9+L8s2ZpaAhpoAKmqpa1Nao2B/KALwRqW3b5nmKxCqxltUgSDIiLbx1/vrosoloZ0M4jG5Ud4Akj/WApPqT8jhllwGJZanOt11BWY7GdGgH0BWf6q+D5Vqo5lpBDBAe7NqFipJnp7T9vV4fJkOum0LAIt6zNunsMJ1YfHZos7Xaqgyz8zlgZhhABJ1EARYfe1sIOJ5TLkcpKNPmPVi0aNM6pET5Y80YY5fhULIqAGUIKtN7zLbLpJ6d/TEaVF6QqMragvmYXBP4TqUCOn0BjCVLRXKzK5nKGm5Um4P9+x9MUtbYYK8F3Uv5gzcxiL7xIHUXxAUmHSdUCegG8z2vva4xtZJScu2nXpbQTAaLT2nvirbGqpfCTPl0q1aiooQRa4U3BIAG8zMkwR8gs9wM5Xzpr1CzSfe69On0nEKaKoSg4lrG339cE5ohm2AgA2AAmI2Ft5+gxCjSIIMiJuBfb0264uyStHmwBM2gHv7d/vg6nweqb+VuqvCkC5kCZNhJsMe57i2oKoixBLfiMd2PTcjf+r3K8QRG8Q6dZm/m84Ib8WmCGPTriG2PB78HUKi1yVq6uSdKFwDzQJtB2PQ/pOuWrWCqviVCn5ZtA6E6JPzPTCCi+iCqU9JFhGmRPSwn3E4tfi/OBGlrQpLau1iDN4jaPfGEsuylJVQ9zKUKl/3quBsdJET+YbCfv3wNlOEu86CkjprQzPpfFOXz8HdSYUEPJ8pDWZY6gbg/K2OeujEqNBaYHMDtY2gH8JuJ27YL9oaVLD/6dm/h4lwatGCNyQOaxG8SIubYDXh9Om4CNUAUxpDErcbkNfeD98O/FdaJbUraTGkEFrG8KCu3Ym/NY7FTxHP1i0LTFTpzsii9vKOaBO5OB1WBx5XnRZUy6qgOrmaAT0EiY6A3AFx02wuprW1T4dEgjSQKjAsCIIsIncT1xPMZZXvUhfxadXktccsyJ6nYC0XxbUz6qIAYkHpbYj9CR9974ztmqwAUjnaLqHot4eoCFpTyx0k+kSTHqbS0zemJYkajI5BtcdXj7/LAmY4vUc3XbY7wJNx9Afnj1M4v5wSd55f0I/TDchKJhadUUzqDTI8om3vq3PtONN8L/ElNKbrWaqCzyPDZojTHNDdx9DhJ8Q8NFOpyaADylVYNoYKsgkKIa/bed4wI2Y1KFsAvbqdpNyZsNrWx1OpI59G+zvxHlUUHTVqGxgszD8OoajykgTsSJMT+WdHMUMxRdqFIh1dSAFAYQ4IhidMwPWL7AE4zXwlw01cxT8Sm7UQjqxCtpAKVIvFiWYXHfvfG64fw+lTuEKupBQpoEEbSSNxuCD17yTzyqJsrYRmXZVFgCDsJJssWWkkseadJizdAMOKVEPFWm51KLCWIEsC1gYmGU32v8kFLIkuNtPRe5J3YxM+xxrq+eoCkBAm6zyWYbSSReYMn7YiNBISZrN5tFqKrVG8MqVYsZqjQDykpAO4IANzHXFqPmamZy6savh1Kep+ZwUOimQG06ZJLFebsbdMU0+KF4C0dSggj98YtBXzodMNBkHddzGIZnNuWBNBTYQHrsY5pJhFEzbcxa0YpsSQJmAqZdgSpcvVSpAEmnUSFJABgkqt4JG/XGa4D8CaqkO4NNhKHSpZSRuQ1gdgReSOm+NDmqdWop1P4YuSKNMlyY28WoWM9Bhl8N5ZabJTYQrCEhpYQblpMk3nYze2HyxhhXsW/GvwADRQ03ph1VKQ1cuoCYIM+bfpBkbY+fcW4RXy4VnpFZI5tSspIE20k/f1gWx9WzFIgBqxMilUlQpkslWaZMi80gZk7mxGMl8RZKo2RckwFamQpdibzKkEATJEEk/KL1GTJcUYPLZtgYmNzc7n27f36YKfih8OSOa6lrCAfb0/TA+X4cXDHUAVBOltUxsT2A3Fuo6YJ4Jwb9qfTqCKILE9iYsBuTB6gWxs2jPhYHTzZUGNiIN9xa1+g6T/LEqGZgjzR17gdb+98fSB8P0FTSaFNoG4QSfsTMRsd+1sZbO8EPjhgqrTAUMHIVYCARJMzP4iPUknfNeVMt+Og/MfF5bLslREKsoAcINRgb7wpEdgJvifDvjVA37yiWohUQAKCViFLF+q2J0iIJEY7JfBQiNetC2pdIDGPSWE/IH26YL/6UTwyiM7GYg0ztaxAAge5GM3KI0pAXxRSy7t4hZwoOlAhnWCdQgsTbSQQJEAjvByzZbU1lInmUah5RIO8XkTvtNsamr8PU2VQ7sNIgAIqQJNgavudt4HbBOX4Bl1IZKbFhsS1S0dREJ9DilNJD4mAr5bSbuCZNgTIJv7denbrgzJcEr1AClN2BsIUx9YiMfQ6GW0+SmlPeOVFNrno0/Ub4kOYcz6vReb9SV+wjD/lYcF2ZzI8HzKgK7LTiIDupIHYLDRebCMW5PgDI+p67SbnSkSfeoRI+RxoEVQBCki06mgfQWNu2PWzYHlKJPRVkyehMESBJtieTY+KAFytHUQVcntygH2VNJ+YB98XZXIBT+5y6qT1i9+5IDffHv8AzCWJ1i7CzAAHVfzbbXAnp1xea9+ZYEAjqDPYRvboMQUlWjg9RUcHQdVoUSRMjuN5vvt9QxQY97WM9CREQ2lhvOx7zg6WfS6Msbxp3+tx9LRiWRqxUc1tR1aQugNAUDblafNJ+eDAZBMzwd6d6lNlkwDNMzYCeVpiABO1sLa1emCQBqIJtIF5t1nf/wBDDniKU2BKq82tqDeklXLe9hOFb1wgGtSZIUAyeYm3LLafr9MCSYO+gB86xMKm24G+0XkE7Hr3xJMz+YCe0j+Uj9MNKHC+6iTO5Yj/AMdiPWcELlwLao9ECj7QT98NuPoSUu2C1c4zUGoEq1NgbMoYw0MIYtYTBEAxa+0YLKZTZ0Aq7kDqLdVmSdthuMN+BnNllPg1alPbTpIERAhtJAi23b54v4XwAVKppBWVhq5I8umZkkgyD1MXjGsItXbJlJVZu/8Ah9wJq+Rpy5RgzLBAaedoLCQV7ddhYXlnleAGuai0qoLUm0uGpsvN2kkjofpvjK/DpZKLEFppVirMraSPLBYbEnYe3rgvK8ezPiaBWrhkiZIPmB21WMwbDbGcoqyk2PanAq1H94SGQEEEEHr2gNf2t+lmceg0v5iatKpHMIakZnyRLGxANwB0vgHh/wAXZgPTDsXSYK6BPU+ZRbY3vh/TzWWzx0pyss2ZILDpItI3GmfYg3wkJmT5vEdhGkmAqxygkx8zy39BadzqYBenTQMzspJJi9+hgbA3k/0w7f4dCKACxIEABV0gKoHlktpiBvPedsJOJZCrRV20zonctHWIYKV3kTaIwpKyos4H+mPWnqfX+4wNlEIo8qamLLDzqKrJJmIBAmO8De2C1ytW48NhEyWsLepHobR+uM3FrRdp7KncQWra3IbUGU3mR5rEsLmRuQB87s1wdaw5lmmSQVOkyBEcu4hogxufTFaU2L1U5ppKhsBzeJsFEMSR1v8ALDOh8OgHU7GxZRy6QQLDrpI2MHtbpi42zOVI+U8X4BUpZp1pD90WITVZdJtcEkgX9YkdcaLgfCnQeHTCzYHSG0sSbltROwm+0RteNzTo0Q40MPEiBoOpr/l0iL9/0xz60QsgarMsG1U9PKHkBlZjqlSLW3xc30TFmYOqmdLDRBI0m6kgA8pBkWM2kfOcC5vNG4JQfJj95GHnGqlTwKVapSGkxbSxFOwAGtulyLgGcIii1QKlRNKzpV4cTDCQIMqL7kRtEyMY4s1WiOXyf4lVUG5YCxPcmzC3r74Oo5lSpVqmof6mXtOoLpn/AGvha3DF0l1aR2ZT0TVaogjcNFhaCTuQRlkqAnVUUASJLg9xIPmjrcjFNKrTEm9NBKZQATTYR3ARt/URf3n7YrqBwJbUQIEh1AtsSOUf38sHiY1yEX872H+lfMfnHpOIeNu6DbetWgRt5UsFm1zB98VGDq3gzl5VdRVv97A1yDsJVN+pBk7XuVJj0BF8U1svVUc2oekR1G2oLaAeuCadVHcEh6pJu7EDb8oI236L098FUswAvI9RbGx1bhAdhqG5kj1xWCbn9fv76EdVGFwur/M4FoFpMgwRPm64DD1ieWi1oPKk7DTOpiQbWscauoWuf3bxO6ibARdSCJJI26YCzrJpkpfuNTD5SJ6byAO+HdIFJ3TQmGRqMoLSJiBpuJUi43FiRYGBMHBaZZEJhmXblEAWGnytvPeMMcvl6WjXXdFn8K6XMxaWUHpEgAwBvibpQWmXWsugWmQbnpuBO31OIbZqq6F2mTsDDWtsSSARMESZuB/tahN/KT0BE+m1ve4Ow+ckAJsrR69PSNhbE6qgL2A62sN5+33xNlHhbcEmABY2EEgeUQO42wrzdVW0G8K4YACbiRt0X13kjFwzVMkwzA9e023sMXUuaecNpMEwJBsYPYxB+Y6YaxsQK2fmRDGDeZHWex2MC8bfVLXrrUPNrYXiSygSZtdD19cap1UXLe8dZ7mcQUoDZd/f+Qw7QqZoajh0DnUzmCIkxYdhHfed99sA8OyFFKzV3qMKhEMxK7adJOgEmSoHt0wRVy9/3joAC0nSDGlt5qs+4ki3TrjyhTRlWWqMNnALAeUxGgKOk/XrinMhRKs7kqFJKpoksapknu9z5QIv0IgQI3gtVkjqcAKZCJVDwsEarrtqJA1RJIsbXnEcp8PlKSo7OyrTKxVqKtg0sdCh+hI3kAyCCARblc0r5al4lRlfQJ1MU1MOUnQlyCdV5iwjrh1YWc2QiVK2GYI9xykz23b6YkMjobUpZi1NahOo6hIJYqfzApaZHfrjsotMLASrULEMCodRAgCNZAN5vi0Z6m0Eh6bKhpgMAw/Fuw2aanyt3xCwUNOFZI8oIZXDsbg1CSUB5tIlGuGtNiLzOKHzqBqdOoXqGpq06kbnI0yx1cyqCLbd98MM9xs0XIKrUR0VtJhbmASHgySPwkbL0gyjznxlBXTl6KskhWqM1VgTcwF0wbd+nbFk1Y/yWYPIIK6iqJqAMtpJ/wC2ohYU3JW9gNhiKtmmriiKIWmVk1LuokeXmJv6aduoxmcz8X5loAfRaCKVLReerEMQNzYjeehwFXz2Yq1BTcs06f8AGquZ1RsisVi4v9sHNgoI0+e4sKT6NXiHSp5H0XuCr+GoAUAKZB1MZsAML6HG3lWNKmRfWqbsCCIZmVhazSCt1AMi2FC5aqGMGnTmj4g0rM2YmdiI02v749pZNT4Wqo7TVCsrVASWIHz1C5gRsPXE2Oh03xLQp1Xq06FNKzqNXiVbwBbkQQAY7icU1fibMtTAQ6Vn/t0QOp1AMZK31DeZOB8nQWnmGpqkCGaTpg/uje51FpA6W74jU4pGTrVJnQSevQT6WtFvXCAqzPjVBTZzUgv1qO19JiQxII9ehAscCuAzeJysdMahp2mQAygQAb+4N8G8Dq1K2RR6qA6zDAcso1N5CjoQARff03A+eyxoDVSUeCDzKoAKMakBAkk6gCtt+okby42y00tnjNMlwIgiAJIkR+EXjsSYjbfDGg9MqJY6WYmQdQu3Um8i+/WOxOAVqBhrWpKt5YWAp1OdJO6toKib+Rom8SydMF+WVY7gDzWtK/zHaB1xDVFp2Rr1wrkgNVewl50rzGw2Y3gEDT5dzOF1fMlzf94RsBAVb+2kfr364nxEnW+trAnlFpAJ3m/9+uI5k6aSkjQpuNN3YexO3qI63M40uzNRSPVMXNQqVBnTYL0v8j1vtMDBVCpV/wC26vAMAAg3AnyXBEC/SR64zzcdW6hVKwQVcNcHeSpH2jHuX4rlta66VRS5C6qVSYLMl4dZmVH4u/c4OEtlfjRq6+RzCTZWEkmQVMxqJlSfw3nRgapXYeeifXSUP2bS23phlUDzNKrySJBJFtTah2I0lR1xIs+xVWm5sRLLIFhFo3k9e2IqxXQnOboggk+Gf4wyfdwAe++J1sqtWCxDqDPQ9uo6fywca1OZZGUbkiRqmLCIsv8Amtq7XIx4TQa406gDJAg6xcCUuPwzLd8Feh39FdWutMBRvHKg3jaw2A6TYYB4gH0S2gsx0rTPluDJg+Zh0keoURguhTVPLc9XJJuBtJMtAaP9oOFfH84iJTLzBqDmkyTBg23Welhv1GKjGiZSsUHTqGqoAyEnTTaDaAQdI29AJvgjLcWVXhFIapAvMkzpUkk+p3E/XF/DMzRID1KasSssKksIgSYmNIt9djJxOtwmizq6qVZSSNC8vU7HbeYBGwxTfsdMv8eIkRAuwuD76RHa5URi4EfhJYehWPcFhfrthFmuI1qbEeAzANYzcxEmAJiRvcR1wLS+NsxOmkqgDpGo+sye/phcW9F862j6PmuIAOfPq1FtJULcoAQZkxMHadsLxxRwVVggXVIJLNBJ3AJBtJEXt02GNBxHgmpYpx30PJQ36Ec1I+qWndWxnbjWhUwFOtWVPEpExpYkCWSbrUQ6T2BMYqUHH+jGLUtbFPxV8ZvTrUUTw5pVNeoTBLKykGdpDEkb7dRhZwTjmYqZio7S5cDUJIUGVglgDAF9uhPbDupwtCzOFQszc2oKOmr/ALh9O5i2LRlu9Rd4hQ7fSyjv1O2Dl1Rood2KPiHLPpqOW1eJV8QoNRWnp1EBZtohzYj8sbY03w4ubamKxFIK7a7jmbzAkaBy7n6/IrvD5WQhYMzqQKTMrE6pMCwEmJ7EYG+HeLPRqvSo1JC1CpBhlOmIJBsZEjVY36YalaJcaNovEjmGK0odVUhrXVgCqhNIK2J79DcRjPfEeeTL00qvTY6m08oAJcs28kRZfrjb8D40lRQqjQ0A+HbbukQGHpuI2MTgX4q+DqOeprNijM66SBqYzy6iLAk39b4SJMvm70aW7bwBe+o9sQ4hX053KLzc6KRDADkje0lrbAx3mMaGnwUJSQVKmlkI1BYJkqCYk+v3xTmeHJVejVSmxNAQGZwFIkETYD6HCSY7RXWQDMU6ccxyteD0hWqjqYm46dPlhXwA1DlMu5Ek5qiKkLAVXUseVbAA6Re173xpMznCKi1WakjJq0lQSQHJLCbgySbTHtgBc/TnSpZp/wBItfpO3qcVRNkBwwU+JNXchUekqm4JDBSosOoJM/LB1PLUfCdCWeVESkjUBEEA3WML6mdeeWkgtZjpNu/MSYkem3pgU5ttQZqo32TV+osD/fpgaFYRmPiFVy4oigyODLamXTJN4hdiCRcdeuxlw7OGqquCEq3Bgz5q3WANQhpgx3EWOChkaOdp6Kg0VYOlxM2vsTEdSu3VTYgZccNzFDMCgQCWNgTyuBeZO68u3Q9jgasaYwzvCWYs1GKdTTBpTCVB4pLMSxllALHuugW64X5TOgEhgNSkhka+xKE2vEiJG999sOsjxNKqksdJUITcKVPiliQQZmG8w6n2nuKcMWuJYgVQrClUBKifEjmCiAxIO/KdZ2JAxG8MtOhd42qWWBJ/itPTSDb6nFDZdGkMiGfxAaT8mUx9ZxXVc0mek4KEO6qxU6XOkTAYCD5DH8Q3AAwZmSqs0qqiXjmYjYFQGEgwQYPUkybWhpxNE1ICqfCqESr/AHVhJHU8sYh+wjL6W0ln3UmLEX1KJtB2bf1GDa2aiSgUHU0CGNi1hciwEx1PW+IjOEk81h2WO/UNPb3vh8pNZEqTKaXEKpddWoqTzg9oYcsCV8wn29TLUVUtutphZW0mwXZfSRY22wEXP5n/APJv01/bHVNaklSZEQCSYMxqggyfnsBhZBtDE1G/MDYbr9hF4Pc7Gdxio5g9VDRFwRYE2iRYyTZQY9sK6geDdV67t2gbb/bb54jTzZBgMSd+97/3t88OiQt3gapUaVJhjGwmZ0kSInaL4WZYCpzM1Oq6+UEgabQTdQSdtwN49Tdm80BSdSJOneTYGx+sj+4hfRzlM3dZ7gReQBtuLhTY/wC1bBYGVSmhJLFCBNmCyvsR6SMAZplLHQxZBAGonsTCubEXWJ774Mp5xWAGhiQDEC/e2m+5+vtivPZWrqDeDUVBswW4kmSV80QSZ274lxKUsgopgWINp2F+/l/FbsTaMWnwgoOpnmbIAY6XLe22OytJiB5CLbFSP+2fLNr6rAiYEgyMeJlwxvIPXzE2VbEpDdSebvawxJbmz6VWziA3dR3uP6zgTilCk4Bc6GWdFQNpZZ3hj0PVTIPUHCOhmvEIpICqwSzcoNhdSEBLk9xBOk2E4UUslTcy2ppEkUyzAHsCsHT6k9NsdMvJTpo5YeO82Mczl7llqJBNjTCkRFuUgim4tsSpAsFwl4ijmVWrUt+FjA+qQNpj3w9GVULFPL+GsySXN/U3J7dtt8M6fDKTFatOkrfhKE3B785ibwZ3GkjGPyeDdPjszHBaEszVHVTpWNR03LFmAAuxDQOWbE2wozr/ALNmqlZEWpQqsN1aCVUBtJaGB1+IJHqMbjN5alrUtoRlkKUcxzCCCaRX+E6T6Qd4ynFRXKtSpPSaixutGEUydRJWJJmCZJmbTjWMUsszc28Djh3E0qiVa/KTJAK6XnoB3POsRNwvXVcN+IIOmqbksA/fSQJqAehU6wOtx1x8aCvQYGCBuCDY+oYf+xjZZP4hpOqjU5Yq2tqkABmWCBpMD3Ig6vw74JQrKFs+nVqK1lCuDEhhB3jqCN1IMYGzHC1KhCLDysIkdPX2IOM3w3iz0ZiWSUGkggaiIJBM6WnSbdHEg402T4tTqqSpmPMOq/5wLAdmuN+uJTBozGe4GaZ5UFSTYy0H5Sb+hPsWvFtD4fzL/hWmP8oH63xpM0pUeIkkrzaVAJYDcC+5Un5xt0QcS+NqtMlfDSnEiajTt2Wn/XFkUGN8HOUu4dgZ0xE+mq0GCYMHzXkRBWQ4Vl9Mqmxg6t1YbhlEQR89+u+MrR+PKysSXVwehpwPkVOr64Hz3xlWdi6LTVtMMV1XHQkNAMdD0+mHQGxzPxRl6BNMaiwtoRDM+tgPvhHnvjJGZSaKgKZGpwWHsEUxbucY5s8z6i7HUxuT19IG306RbrE0v7iB9WI/TBxAkqik2tGYflI6H26kHoYn2OHvDPiBaiOj2cJpvJ1zUDGAAT5Z5dxB3Hlz5YKJtBtvMx6ADb3wFUjuZ+Q/nhOFlJm64olNl8PMA+FrKqwnUgWpSGkzurE01BEEC3NbHvDeAMgISurCBpl0IuomSWHtsbRM7YQcI+JVcLRrST4inWSCINSkTrkgDyTPr330HxDlya2QCkqRpBVSRrKrQJBA8+lWNvX3xDtYZSGIyLMDFSxLRubfguqEG8zFu3rzcMqmYcdd1Pbl3S3N/fXGY45we+YKK5BHEIt+Y01Gw6gSPTvgLP8ACmTxY1CDxIiJ60KSLHz2xPEZr/8Alj2B8JthtS2IljFjY2wJmOClo1UBJ0iRrEFrbglfcx6xhWlBlqx4lRf3+mNTCycPlhvsHg++LeE1Mx+6/eEyMjOoD/vUKhqGYDAllUzMyD3OCgB24XSmQ1RNjDDULzAlYInSenTaMUtwFgs0m1ldtJuPk3N9BEfXDPLfEFQqprUlYxSMi8E0qlQm/OApQqOf8QxZl61DMctMhagVCFdtMa0VkEsouQwJU3vYk7DTGnRjOIVDDU25SSAdViL9vkP7gGeVyFNf8TUQfxCdPYTae31xq+I5eQUqIKiQDpdSYuBAM6gQ1rHrOE+Z4MGjwtovTcyTYmUaQGtbSY3wbwUmDLSWiwajWembzADAk7BpiVB6X/U4N/6oqkAAAt1KrEn01kwPl2wsqZoUTDiT0DC4PWygnbeR1Ha5JzDkAgqAbjSJ3/iNj9MK2OlspqZtpl4pkieWm0tc7+GAC3vfYYnSpgNqeos6SBfoSD/IffFDOTBMmOrEx8pgD5YgMyF2P/iCf0jEvOxpehpTrFWWotiTIAM+1xvaPpjs7lsy7A5V4pMHLKAJp1CLAsdlLGRfuIi2IfDub0VDRcSrDltOwuNjYrMeqjucPKvEcuhgDW4/CssRF7xJ+tsdE6ezlg60Ik+EnqEePXLeQwXL3TcQlrk9+2NPkaD07h2NoJcKA0dSJJn1Ede+F/8Azyo0BFWmpK3NzDECdKmCACJ5p2tipctrIFR2dtTAhmsQQdJ0IPZub6986SLbb2HJmqCNH+PUmIUEm+wJHXoJjA2d4nVcCKaJTYBhMd4sqj9T+uKlziIog9KTW/zFJhTYi/4up9ZCznEZAjcM0iB5QxjygDb+zvhSeCoK5APGiFZQ0MrzqGkLcQJBEkGD3O152wizWTNP95SJanO8XX0YdPcW/TFvxc5dKO7RVMww6gWsIBABveMeZKs6tIXSt4DmRBtuwGq2/L8sbeP44FPDH/wxnRUpxqBqAxDEkqgvIXQdSjmJGq1iALnD6jRYVJptDB21OsaYIUE6lOkrcT/mIiN8XkeCGpUU0z4bWZyJ0oBMkTDHpC2vsYuNktQKuhBpT13Jtdu59Nh0xHkpBHI2fjNRHbRU1qRaVCr7hRt7yN9uuKquUOZgVQGN9JIvzALEjrphlmY0A7YHq5lMuA1QHUxUKg8zOSCFE/ijTJPlD3vAKavxPMVkY6zSpHwVNNNglRqAgnctprbm3LsBbExT2xutIUZsBKjr0ViASbQDFgLn3xEZj1+Ww+g3+uAa9JkqOrkiHcAN5tOo6QATOnTEEwL/AFvBA/h97t/47D5/U46KMwhaxiRYdxYf+X++IBhNz9J+km364gas3ifVrn+n2OODA2ax/N/UAbfceogBiJ+GIBPXvJ2/yxf0O1u+O8ZQAADM7iBO0AAg9f5bReMlTBuDuOh7G32IxGqoiRcde49/T1/Q2whkXq/P3Zv0EYs4mpSpoUkBCCAGJAbSDI9fW2BxuPcfrg3i9EnMMNpYCfkB9sLsZS2YIC3kkaiSSdzbf0g/6sVjNEf7Ej9DijMVgzFhYE29tgPpGK9eHQDNOLVBs79o1E2Ig2aRtbbBWX+I6iEGQSCDdYuqFFMpHlUwLGO1hhBrP4QT7f12xXRzoPmBAvBAB1QbkXiB3vhcQNhl/iFNOkhgApH5xai1NRKjWo1MWLFSbnBvhq2WzlRCGGhijrB2o0kG216Uwb7SL4wwzJJ5Vv0PmPytb5AYsp1yoKtswuASSRuZCyCLE37bYlwGbriWcq5fRJNVFpDUhN40s5KEzpYBXIGxCqIsIrqUlcCrTYGm17diYFukMCpG4I7QStynxKKzxVIVmiCI0sumonLYHaoxIueSANwK/hqsfHzNAeWGqAflIQ6//sKZ96YxDjaGnRPjXCEzIBJiqLJU6k/kc9bmzGI7/mTZRHCadZZxupAUxPrv2J/njRI4Mi4H6f02H2xn/jGaYXMLtUEEdBVXlLAjaxU/Ju5xnH8lRtfH+hRnuMaXK6ZI3J3neP0vj2jx6mfMCpO8kG46C07H7e2M9UqFidROrczuSf5/30x4G/v7Y0/jRn/LKze5wANqg6dQMHtvBi1xIIv1w/erSUwYtUXlAgDWI2UWHKbW/F0xl85xsOxRENQ2soLCDaZU7i5mNx74PTK1qlYLUBRdSh2GmwAiRcyb9BEdb4XLGSOGcBFXj8JyALK9bXFTsL+UTcnceuE6cXRGIQliHDFiABI1EW8xa4EntjScR+HsoqMgeoa2mQ2q9jBiwG5ja0g9MJa/BadMSi3YyWN+kA9uh+hwuUUaRjYNTzbvZFZtI36AC8GNhqO+obeuL8vRBMFtRsNNMazbrK8s79ScNfhkUXc08yisQZUu50wBcCmeQEm4sLE9RfSN8VJTlaNFVCyJ1Kq27aN+mHaaE+UXVGGzebp6YVYhtQd6km4iwUARB6Cdr4XPmg3Kkux20iB85uftir4pzgTNMQoQuuqEkLzag0CxE3t6nC1OJGDB3mfU33Hv742glWCXl5Po/B8h4FFFPmcCo5G0tOgW/KkfN274NoDUw67kgzEKpaLdwsfPFucALqw2alSZf8ppgD5SDiXDKiismqwJKn2cFf545pO55KXxFmT/AH9V65MgVGSl6JTWoSRHWpU5jHWANhgPiHGkppUoUeYkJqeYCmn4YUg+9IW9Y3GF2fqVqKNlQCNFV1dxsAxDXI2lYPoNrnCF8xNlso2Hf1PqftsMdCVszGKNU1M4IZnJLQVMmZnlMgyTcRucRI7oV9iR/wDoH9cAqcW06jDZiPYkfpjShBiVF6N9R/NZxMAnaD7EH7b4D/aG6mfcA/qDjvGHVV+hH/5IwAG03/C21ze0eoJ2+dj9x1OmdXIZg7iwj3bvexH1xGgeXVpkbaGkoRE7SJiCd7QMTrLFJeWVO8Ei/rv1kfIT0xNhRCoUBEtTEFSYZvzAnY6Rb5YI4lUU1nqKynVYc+406CVkQCDqBv8AKxxZwqhlqkoysjdDOoCxuZH2NvS04hxLK5YBVV5ZbEhbdbROwNo7T1mZvIxbVpAG+oehAP0MgYqXMCQFS89eY/SI/wDrhlQANNl1alA7EQY6SO0m3UDuZAqOQgDMoJAPLMaSPK2kTIsIO0MO2LTAhUDTcx2BMmO2kX+sYF8QCCq3Xykzb2WTH17Yv0z+JfqB9iAMWfsLXgTBg6Spv/pJ7YrAAXjtBUmQRtHz2nv74qg4NNBvyN/4n+mKHaN8AhjkuIHwP2ZFCF9RqVNyQIYXiVVVUyB6MZgRpuB8N/ZlzFSo6tVrE01CnZQ2ln/1FZ7bd8I/gbOqueCaQx0NDBlhYHNN9JBSR6TscbxuBo6q/iCpYRfveV1Qrk7wDebGYnHyPpFKuxPSgCT9cZ7/AIiuFpZaiTDc9Ur6MVCz62ff8uNjluEuzgjyhjqJBgAQQWFiAbi8RF8fPv8AiM+vMo5YMWQXGqCJkRN4hrT2xl4lnJc3ehHT4d4lNqqCyFde0jVA2Gy6usAXAmYBg3DpAIa/XVb7/wAjhl8O8PR6ofmFOkFNSdi0Hln+JunbV0nH0ThFJsuPEYU1LiNLqp0rYqNBspa52sANpONJSoVAw+HhRZqgN2gNCi4/NqJvFtyBucF0+H2JJOx27i252+Z6HBNJJW5mN9MmQbwZAG32OM7Sr1KWYNACaYDVKbkFj4bk8pJNirSJvIAGOfyRe0EJXhjWpRprmKWxkMOp3NPSbXAgVLzAue+CgabRSa2tSPwgytwQo7BZkbcoIvZJWy5fwy7NKAWmASAROmmQATIJg9AIjBC0F1BgIKksIAEFiZ6b4yNaE/EcuVYow5ltbr1kH7jHcFpvUerFJieSSi2MKRNrDyzHS/ph3W0tJeCQJJMkgDr3AAnFnDUFCsGJKKZDTHaQInVvtaQfc4uO6KnK4/ZjPiHhb1yKyI2haZBaDGoVDAJIiTIGMwhx9wz/AMV0wNIptUBBEEAA225j17Rj49xfJTmqqU0IhiQovAgHcdLxPqMdUJLRz03tH1X4f/fZHLgf4tKjIH5qcwQL7iF+22rFFZdQtBPTCf4XzLrllmUqUQ2k9jBZD1EdI6yZ3xpaOZp5uBy0swVDFfw1ARMrF9Xpv7xOMpRspOiijRTNHRVUBmgPBClwoIF+rQRYkTpEEAEYw/F+EPl6rU3GxOk91DMob6q30ONhmqLI2llKx3/lgpM+YC1UFdAVMN5uRtQAO5AM8pkXPrhw8lYYnHtHzpRjqr6BqblE7tb7RM412b4DRqqf2d9LhEVadTkOoMdZJI03UiywOXC3MfAtYOKenUGqVEQwYOlZ1k+VQwIjm3EHHQpJkCKjWBJDKytvoNjBAIMlbgz0Hz64Kp1CYCLB9BJ+pJI+UbYhk+FwVanS86sym7EhQwYjsBDzboe2JsrHvcTF4jvG0euCwJfs5JEsJmZJYsPSFn36HF2XzOn8RF4J02MR0BN7jtv0nAZUgfz7YLyGRao4QKzfigdok+gkW+mExl9KoqsTIVhphF1c8kG1iARY+u3vWmjfT8i4H9MXLwepqWrZgSjsRNjU1Mogi/kbb02wnRbDBQg/NZ03WNIH4QIHz6+v3xTVcm6EgAXUSCO5Pcfxe0gWGILVtBEj7j2P8tv1xCopFwbdG9fXs3p+ovhoCJrHrB91H6xP3x3i6ekTB5XYdLdWHU9Opx74obzWP5osf8wH6j5g74kKBBgj+zsZFiJ6jDAFhehZfkD95XFtJGYgJUJPaXH8oHvMYNHDYvUOkdgJb6fhHqfocFVKIQQYpr0UCS3+qQxMgXBAHcRBTkFFvwNl1OZerI1ChUBBO/KTqnYAABSD3HsLshRenm+GqrtT/wD5k1oJUMvhPWOq8MJJEXjGfz2YdjawG17n1YgDUdv5Yt4XxSsKwYDXUjTqI1QCNG52EEifX1xLjeRjzO1Hq5eg7MxY0aGqLavGrPuFEf4VMAxvPXCTP8LqZ7ME0gBSQlNZiNYUuQIiTpB7C0kiZwR8R/FKrRFGiFDAU0L02aFWkjKACTzcrmYGkTuSbWfBderTy61EOoa3mmxsQANiTyNM32PXviVjI9mj+Echl0Ip1JD02Oim4AUsbljbmqmwuBACwDAjT085SoygXxBM8zuSpPSZIIO8m+++M5+7zS6lsZOubFGiQsdLjY2i43kQy/FnoR4qCqpHKzFl3g7i+3Rr9jGMngdcv8DsjyyDfeP4kO32+lu4xdm+HqwLfjVTpnsSCR3jlBj0wg+G+IeLQUsAHSxBk2nY3nYD/wCPDLN8SI0guB3gwY0tc3kCYvbEOdLiwUHdoEylBnA1HebKPQndoGw+2DFyIA27G5nf0sPlHbAVDiKoxUSWVgWCpfYeYmx5YvvGkYOy9KpWPIAAQRqY6jKk+wMcpve57Yzy9Gjxst0CIBP4hbpPptPyIn2xStemKqLYkMsrImGBSSADAv2g39cS4hwdw1yXUm0HppEiP9P/ANj3jHnCeHvr1BQkArJAEyGBi8m7Tf5TgUX2Fo841wlaY1IRpO6n+XcenzBOMxU4L4lTVSBWow0yBJIjoIN467x3xsuK5EPYyrAeYiBHYTJI3vHy3xXlMv4YLUNWqBqY21AE7AyNz13kbWBrMWNSUo0fPxmHylWotanWYlRGprrDc5YRpIIk/MXucG8RbxEp1EYQtOmAwJ6Vqa+8QftGH+f4b+0IzZgAgi2o3kCRpPQ32Wd/SMY34eoPM0ak0WtUV5EbGLbtYfaZGNuSasjjk1nBvi6uYo5il46/vL2DDw3KXf5dZk4cU3y1X/DrCm0Xp1rRbo8wZ98KF4Y9WadFvDJJY9iWOoyZlSTfl37YHzHDq6ArmKb7R41KSYsQWCDVEgGYnuGxDdlKP2O89wx08626ExEek/yxRRqMnld0/wArH9DbbCGnnc1lyxo1GFIkaQDKgEqPw2O7nY7e4xdlvjqoY8SjTfUsk6AD5VYgmmUjzASdzg4+hW+x1W4rUUXKNYqC9NTZgQwtEAgtPeTj1c6IvSo3peEYDryb6bNt6emFq/GeVYJ4mXjUdK8zC/aGR4n3vi5firIQTFUAEA81Oxva4U39vw4f5eycegt6y3Bo0tJprTI5/KumBMz+FbemJDNXYrTpgsqoxGuSqBQFnUDEIv0wN/1JkZ3qzpmJpbaZ1eftzf7Y4fE+Q5dK1WLTp505iDt19vnhfl7Hj0Evm3JB5bbcvy79rYzfxPwlKFZVpT4boGWTO8gifSPvh/X41w4Hmepe6jSFK9NnN472wr43xalVKaQummvL4pAZhtGkEgeWQRI6EDF+NyTyKVdCEJgijlHFwIHdoAI7HVAOClzij/uaRFvDpwfS8Ab/AMXz6gZ86n5S7T5nYjeOi+35up9I2tsghU4UnRjPZRqj2Jgken3xdSrvRAp1CtPSJVxEnVc2/wASfUREQR1wO3FX2B0g7hRH3Fz8ycDBNRgAsx6AST8tzh57EEvxJR5BJ/O/8k2H+rV8sCVKxYlmMk7knF75Dwv8eotHsh5qn/xpcf6iuPM7mmy5Ap5ZkZlDLVzAElTIDLTPINuuo2OGq6A5cuAoeq/hU76SRJa+1NfxGTvZR1OKP+YPUDLQHgUIOtjcuB+dolv8ohR6b4D8bXUFSsTUMjUWkyB7mfr9BhhxJop1eoJUL20m9vTp8sOgBslwJKy0zr06zUEEQToiIYmDMzEWg33xqeH5L9npLTkaeeJBnUzNAIAgyv6RIk4+fUR/f9+2NVwbjKsjLVZQVXlJAkwZiCCCZgjuZnvjOaLSsdPROoVKbFXlRqEbR5SI511dD1YxEYP4d8QUz/jgJUKj8ZCsoJgoxIlZZpBgiRbC6sL6qVwS7FO/LMi89D6jUZ749FMMqswsRs0Wm91/N67QbdYzWAasT/D2SrZeuQWVqbSDzMTFyDEATMT88PeHUmqVEVQLowbUxJIUgAF4O95JUnHY7GDzLJbwnR7mbVMwYIFJPLqkeIiCqTJXy8yAWBMGYgYM+EeJs/iI4HmWNP8AEDY7Tcb7ifcHsdipIXRf8QpUWmGFQ6GMFdrkxcjce+BuHCrQFOKkKwYBRJ0zDCJIE2PS3TcnHY7EIp6olm+IFVNQydILEzLEADYnbfa/W/aGR47ooJXYHmWnOm5loH4txzde57DHY7AwAWzlSo7hI1UnZedjDAID2JF7gbTf2XfDtBqjaBCIg2Hra3qTuT98djsaVgFo2WRcI6gCBcQPZupn7798dxPjJB0pY2JMD6ASR7k3Pzx7jsZMaMk2SktDNJYmTe/UnqSe5M/TFPCvDYxp5wYBIEXhem02veBa8Y7HYq3TNkrwCcTquKugsF0mOUWKzcX3HKIt036AvNmktjTVtZk2F4JN+5EmJx2OxfSM4xTlTJnJpIqKAs03QCF2KFBNrRI26TgDIyP2LyyWqAwo2DUzb8p9RvedzjsdhpkNUCcV0nM0LC9BCTF5HiHvFzF97fLGgz/C0qO7GRDGAD3epPt029cdjsU3RKCeB5SgtQK9EVFJAhmbffoRYi3pv6Y0tf4ey+bRVFMUqgUAOgABgRzIIEkibRv8sdjsZ8nxux+RJPBgPiBFyVTw2pCq4MEl20yP4VVSRBHXCPMfE1dgVVhTU9KQFMfPRBb/AFE47HY7I5RkL3plWIJuN47+/wDPEs1nHdi1R2djuzMWJ9yb47HYoDxM2RvhxTreJlqg/IFI/wAuqw+Rn5H0x2OwCYtqtT0U9AYVBq8Qk8puChXqDpJB9h64iVkY7HYBoMyPHKtGQpntMmPa/wDd8arhGSqV6WqVV3YMdMgEBQosNjbYWv0x2OxlM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94" name="Picture 30" descr="http://t2.gstatic.com/images?q=tbn:ANd9GcTz1710QSqkhVXXs1-ubncxBzv6bcZ5hRpS7OeWnBGf3Klybg9i5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3886200"/>
            <a:ext cx="1743075" cy="2619375"/>
          </a:xfrm>
          <a:prstGeom prst="rect">
            <a:avLst/>
          </a:prstGeom>
          <a:noFill/>
        </p:spPr>
      </p:pic>
      <p:sp>
        <p:nvSpPr>
          <p:cNvPr id="11296" name="AutoShape 32" descr="data:image/jpeg;base64,/9j/4AAQSkZJRgABAQAAAQABAAD/2wCEAAkGBhQSERQUEhMWFRUWGRwZGRgYGCAeHBsdICAiHRwcHhwdHCYgHhsjHiAdIC8gIycrLCwsHh4xNzAqNScrLCkBCQoKDgwOGg8PGiwkHyUqLCwsLCwsLCwsKSwsLCwsLCwsLCwpLCwsKSwsLCwsKSwsLCwsLCksLCwsLCwsLCwpLP/AABEIAMABBgMBIgACEQEDEQH/xAAbAAACAgMBAAAAAAAAAAAAAAAEBQMGAAECB//EAEEQAAIBAwMCBQIDBQcDAwQDAAECEQMSIQAEMQVBBhMiUWEycUKBkRQjUqHwB2JyscHR8RUz4SRTkhZDY+JFo9L/xAAZAQADAQEBAAAAAAAAAAAAAAABAgMEAAX/xAApEQACAgICAgIBAwUBAAAAAAAAAQIRAyESMRNBIlEEMnGRI2GhwfAU/9oADAMBAAIRAxEAPwBPU8cMVNSzbi0KgJDESARdIILH1SUMjA9OgV8Z17LFpIykgX/sxkWy0BZhp9RyPTJiNVTZ7mtUqBUMu/YQLscQBkmOIJ1aNnsmsselWNQCGALhcfUWhpWBzgiAcZ0jjGPoClOWrE288TVajuSTY7FioUKAZ5CgwpjHfk+50uWuzVFY5FwJkYGf8u321YvEHTwEZqe3em0KPX6VC28QXjkYxmScasex8FUSheKZFsy9ItJtnuQOZ4BzGg80YxAsE5SBR1taTYrhLh/GBJ4GATj+p0p8ReI0qWsKheqBEhYEdxIC9895/nrXiOrSoN5aU6TRhiECj/DFoIjIOBJz31XRtb7iFiM2orEDMHOYEx+uuhG6kHLkr46G/T/EyQPPpK4ERgksJ+lvV+c/Gs2tHzfLN6lUZmaQZC/IgnjEAYnVfq045DBvn2/TRW13QVYjJMiftB5wcx+mr1RncuizSxKqtRQoAAWKgPp4Mlc4JmD9tK+u7pqdVHVgz25JnuTiDzwTMZnS6rv6jESzcRj7QT9zGdBVW9wZ9576VR2O8llx/wCqBUrGoR9Q/DHNJcCFx3gY4PI1AvXlpoqimGLKGkxGScQPtwffSHqlQiqy5OEwODCj39tR0QjOoYNTSfUR6yB7gYkz8jXOCB5JVoc//UzFiSqx/DJA+/f1c5+T8aHreJmY22kIRBtYXfJBKmO+Pk++lBHp9MzGhhOuUUKpSfbHNE0QslqsDlSoPbibh88DsNcLuKV4gKQe5vFv85J+dC2/uj/iX+Y1P0bpvnVqVP1QzAGwXNb+IgfAk5xp2xUrGvVmUUKD04pA02gWxf8AvXBJJ+ogRn8tJaNIuQFI57mBr0bxP4YD7JQKZDbambLTJYACRbBNpILzM8/MeXgk6SMk+h5waexsduEkqUqlTaRazDImZEAgRo3b9QZkUqiIFYAsSFk9lyMKQZgRpNSpsFLAkRiVkczGe2dNa/UUXbAKTfeCb3LMLSIYAekSREHsBydFsWITV3j+ZUVvQ9hEXG0YwfYR7/M6Fp1C8LRS631OLsNj1RJmJ78mdQUup31AayobiLmIgie8jPfPwNN970pKIugycYMzie8850HKh+++jWxajLftFVqbQgAFQAH0i7gH/jRFGkrtbQQ1FQEhn3DhYGPTbiI+3fGhOn09s9RENRgHMGLQkSkfUJWTcfi2M6O8T+TtfKG3Mn13AVAQLeFIXjPyPsdS8nyr7LpRcb1RINiAAxp7O2YLNWruO3GYEfpoFPKLN+92+FItppUgYIntP+ZxpRuuv1GQoRbmRbxJkGZmcccZ0T0jqdQKQX9KIWQTNpuwQo4yOT8avGyM5RfR1V6OhYFfNqzzbRqL8i3DTj37dtM+mdIK1bkWtRWYV6qLKzCx6goYySSARjSrd9TemixVq3ksQpZl8vPMWgEtkwIAH3jUW26wuDVpmpDST5tRSeTghsE+59uNHYvxLBVRmCmoaSi2PUWUOSAJgUgG4+kE5zIk653XVvMWmHSmizEBBTAJMmLPqgT3+BrjZ7EVDCbII2IepU+kn6cue/Ykf6a31DqrbZUQ+tYuW2owESZHJEAgjKxIbS8tjuNKwvpm4SbfMNNSSCEDl27KPQQZnIn1EiMEzoOitJah/fmmpxfDK0xiYqWAFuxnk8EkAdd4agXzENhJ8spYCoFOCTYoJi1SWI4UxE6YVK4oq7Cs6JkSBLFeVDFagLA+mSUMD5jQ/Y6+mcdZ8tY8vcB7Tabqha3H4UX6Z7njCjnWaLpb/cOSgrVig+mGtkCIYqgHqIYHJMXRJ1mmTdBaTZUuk7AJXolGN/mqoAMme8AZPtgc6t2025ouCrMnK2BIa0xLesAEFjnM8nVVegnrmphK6W0wwN4LQWFRYU4wCvMzxq09OYXMtI+Ws2BHMQkIAQRPqZ3aMkwpJ4B1LKPhbJPCXiQVa24NcebApqhKqFADOAcLiQfaedB+JN+Ke5epRSky1AAMm1QqLMAFQCCrYjMjkmNV7ouyKbqtRLLNOQxaLf3dQKccHE4OInVh8S7VjtTBZlD3G6nBGCJuAAtgAx2EHGpKEVP9yznJ47+hXS2PntST/wByoBJEYdvUccRJP5alr+DEQE+eSvdmCgDiJJYCT7c41B4b6gqw1QgCnJEiQWIKx+U3T8Rpf4h6v59SAf3aYWDAb3Yg9zx8QNUfLlSIfDjb7F27oWuQGDr2YQZHYn5jU+yppDXsy4wVWfv9h86CC88x/nqWiyg+qSNVM7OHqk4OYGO3vrryZEiAPk6kqoGJIEAY9tRU6sDXWCwveG55/ugdjwI5HIxP56CYzgA/bWjU41pDnRs5IK2G0Z2IjCi5iZwoIk44iedE+IKLKyz9AHpMEexPJkngz86DDle5E+39cfHxqStXZwA7lgoIGSY+BJxpfY3JUdPtz5AYMCSQYBEryMifjT3wZ01lrUq1ZLaRD2lwQtSVZRaYjBMg4m1om0w38D+F0cLWqISpJsVoscrNzsObFwIOGPfV/Tbq6wThlKrdEkWw2CBkrKmOFBAgaWU/RbHjfYg21SgEcGpTW5KiqWYQC1OnB5mB6j9hOvLt/wBNqUSFqU2SZtYg21ACRchIEj+sa93bpNME/SM3Ei0QVAHt/DAP934jQW76RSq0/IqpfTI9KzkezIezDsfjMg6nF8SmSLmjw+kDESOe5j5/o65eqIItEz9X9Y/lq49Q8BJTePMrBSJFTy1KMCCwghgeAZJ4IPxpZ13wn5NPzFqlyuWBQCBx/EROrKaM/jklbK4F/rnRtbqdQ0vLYgqSDJkkRwBnA/KdBh4/27607AHH89HsTZoAz8a7SlMR+n/A1qmR/R/l76kIXvxogbIjTgzI9/641sVGQHkSIP2OR+Wt2A5EgcHPGtDbrB7/APOuYbXs4bdTk5Puc6zzwDjn/LXa7YTz/L+vjWq20AwZ5zj/AH766w/EbnxfW9MNDKS0hmButADGDMrEj5J+2ldTd3WyeOPsTd/vrg7YCe59j/z7a0tE4/r30KQbssvSOvKadLbOiFA9RzJaWbymFMHNoUsQIAJMfYHve7R3pvSW22/0uXHqUEkEraWnk5ac/GkfQKf/AKvbyQo81CTMcEHn8tXnqXVaVOk7FqbOUAUEKTLfScg4AzPtOoybi6ReEVKNtgHSdw5doFQMFAtCgMBC3cwSJjOe2dZqbwV047ijVerUqG2oFW0FmErLd5Cn0wOJB+NZqU8kVKmzRjxycU0VTd13XzeQCyhge5kNDT6u3I99Xveutl7vUd5BCPRIBggmanmfTE5gxGvOt+QFcLIHp9Ofbk/nnPvq09W8S0zajyyi4HJMLEARJ5k99XyLaM2J1FiPqXWy7OU9IZmYkEyxZixbP0yTwO0e2gtrVqXQGb1EBhJz3gg88d/trW9oKpQ0ySrAkYIMqY/XvPGpalRqakEi9zLAzcuIBJ9yC2Ocye2nXRN2R7isSzEfiJJgQP0GAJ7AaHYE6jLweNYCZzoi0SUaZPH+WukHYjv31LREL/mZ766tBz3j2/rOhZNs09PEYB+RobySDkjRavIk/wBf56iahJmT/nrkwRdEVKl2n+u+u/JxM/19tdU6fqz2zol3EZI11hlL6ICs5BEj5jUnT6D1KiUkgu7BB8liAJ/XXPlqcKwys98fHHOm/g/p9QbqjVWk7qrsARgeYKbOqknF2A0ew13oMVZ6l05kSmLQTTB8mmcZp0xhjxhzBPzp4lNPo/GAoJt4B5ycczMap/TerIKFFWJW9BBcFYJcsRnEfUJ/u/OrLuOuUGsIdbvMDYMGAbjOfYcazto9GKGaojEhf4irYiSQfcZ/8ajqVqYUuAbVH8MRGDAMR/IRrit1SjNO10BLi7sSAZJ+cHt76hr9X2ywBUSGLMyzHPH3EwP+NdyBT+hf4j6fTqU2LgxSUsCCRKuMjHIBUQAfnVV3VXbB/Kp2LVgEN6vQCiFSxPeAftcDIJfVk6t1U1aFZaSvc1FvUCAFwc3NEqHNs/3e2vMK/hPqFSoz1aLl2iXZ0AMCB6i4Ex+Z/M6XjbtsLm4qkgLr3UfOJW4kKZUnI+n1kGJAZhIHOc6UEZM4ONO9/wCFq23QVKtoua1YYNOJJlSYjAz7jSjcAkkgQODrVHowybb2R2SMkD4n9PnU1NWI7Z4/21EBHt/rottuwUMxCq0RPPvxyMd/t766xGDGsQYIAj+u2ufNIz+n9ffW2X7e2oXBByNNYaTJy05Bj2/o8a4ZyInUantqdKkGD31wThK3p042G7AWGQHPIZZ4iPUrA/mNLrRyY/3+2NTnbMoDFWAbgxg/mPz0jEYRU3IE2AISIJVzJEz2ET9tCPTDRLkgYj2AGBLHA+NcVVDcmPaRqLcXQArAyPw88wAR7+w+dcgxtlj6Wd5tlK0RUQPaXAWTcsx+EwIb/LWav3Ud0tmTRT/tg3F0j0kgeg4JBnHI5yBrNZnOEnbR6ccc4qlJnkTsTeGayRmZzGQI7+/GNDIsn476Yvt/KWi4J9ZDXH2EHA5x794PtoPe11NRyn0ljbiMdjHyM61M8+qDenUGNWdurNFwEgTEETAPIGcYxnRlXwVvHdmp7TcGnJK3rBKkkiTgFo5I76g6Hunp1EKsIZgptJuF0rcLYIIBJGfbB1610taiUSatViQ1QSaVNnhFuMtABwJB7zpJy4otihzPNd54apbd6aVvPc2K1QU7AaZnIyHBjmZH5an2HgBt2aj7V18pYzWDK2eRCowIBuEgnjtr0latSohC1tyskiYCgW2kyuVIMx7GDqv73xi+3pUxUdfUty20lnLOCSJ7shkj3HE6msl+irwxXb0KKn9lu5VJWpRY+37xQfm6oir/AKfbVZfZ1KFaHT103yrIGU2mYYRDKfvBB1e+j+NNtuK9jUxdyKlRSAxuElgrlU9Nx4iYzpL1Kkpq1zTo1XplqjCIVbTUaCCZJQpBkgHOjGTemRnhj3FizqO6G4UAbWnTYGb1AU8RbwvpnPquIjB50CvT27lR/P8A002ZWYC2gqRklnukx37ASZiO3zqWstYItppG5iLKSgRJ4ZrcCCeTAnMarxJOKbti3b9DqEkik7gYPohRGSZ447zqHfAUhDFDJIIRkaII5tkd8Z7a4SpW3T2qWYd2ZiwUZyWzE547/rpgnhl65oUzVRS9QoYAACem1lCjJgVGMxwM6FpDxg30hfQ6HUbaPvARYKopR3iAC3tElFPydPPC24P7LXCrMVKK8w/rFWSGkWmVUcZGPnXpu28GbYbUUFSaJVltJNxBcEm7nzCyBpHFoAECNUQeH32z7rag3hqtF1qdyi3nCDlvXBz2MaVytMrGHGVlm3m3qU98NuFvQLTNBbboEtgtb2dI+r8Uz20u227DVPKqUtq7qUHpNS65iVhuwhsE4E49zpvV37ndJUqUyiqLVB/HDu4CiSS1nlkj3Dag2LIu9bc+tPN8surrFhVycHAckEsYmJ1lNSsFo76mGAfb7aDOUqM8MAIECeScETwROt/9QYGVpbZlDlG8q52VhLKIJYGYbMEfprex6XS224L0qoqebWNVvQUsA4FxictjIODqXZ9NpbWh5dOoagNZqrO1NkAFjKPUVtiTjM5OudIOyanRqVRTFSpelQMVthFsCOZZFtLC5YggiPadDblprlPNdD5lSIeogIULFgbBEkjEg4jOmO+8whBRSooQIiF1ifrDzkgIaZX1HiZGQNB9F6em43A3QKLUFWtTRhDK0EAtJ+sBRCxAuLHtGupyOtIU9W8ODci169rAA3MDUxBlAAynmTJHf3Glj/2aMwlN3Sg+9GqP1tDD8/8APVt8S9CKK1Z4afTUa1ZAZAiuLgRKNBtkSTPuNIY271GKiUKGpeaIjKlQo7kAjzJgAkheCNOpSjom8UJuxM/9ltYEAbiiQZkxWUADsf3Xft+ek/izw1U2qp5tak7MxtSmWMLHPqVSOABj39tWvrVajt1vKjmALD6j5V4H1CMsrEjjK6onU+oNVCFh7yZJ9UD3mABwOwn86YpSlshlhGDr2BKeNd1qgMR+h/01A08cTrapjmT/AF/41dmakT7fb3mAcx3IH+2dZW2xGDxz8/ce/wCWm56XRtpla4kqCwLISGgSIkQMkcz7d9c1QmUDzaxjklf7swLl78CDPvoJ2dKLjsSo3Y5HY/130TSqlOMqeRyP0GY/mPsdaqbP1SGAHuJ/UiP8tFUNrCliLlj1EhiB8yBjPfRFbGlIUyso7OO8sMYwLTn4EaH6dukWqWCMVpfSTH1wY5Egkwqj7nnXfUPDZpFZkXItQYJNrSR6llboyZjjtqbpG/qUNvukpmjUWpBlkvKj1AupLDy2CnmDmNBjxdMI/wDqesQKc4AngzPeWBnufTJ7cRrNINp1N0WEMD/DMf1JOs0qhH6G80/sunSfCSV9shr06wekLYBC4gFSZg5/yGlPWvBSypoXILZYu18z/gBtIjIPv+th6D1Qg1wLmT6EiWwCVDE5klYMtGIjjXD0a3m/vaQZQgIFOpebrgBMC0Eeo2mOAZwNY4SyLI7ejfKGNwT9lboeFKikS6Fe4CtJGeJX7Z+dWLom/O3RqdWvUB85WCq7wtOReDwbgv0/Y6FfY1DVYMCJjmSQpmJMyXMSew/Ia3uEQQpCxPpW1jLAHJtEk/lByPYHRJpozwi47RNuOv0iEqLWepkGXUQQskiWcnnt8GNC9Qo05AqoXKKRJEwFaGjBg3kmB3Ptpf4q2FVtutRgCtMyGBUAh4H0QGumMmOD76YL1elX3FQUWrEFmIMwoBYkGTEDgZjHtqbXFXEvFqTqZrYtRoM7BP4gwtP4WCtkDsSPedHf9bIUyHZIKGS5UAem2DiMcd4nQe9YrTv9br6gPLqKZsJkiJgelhMYyO+l3S+qNXvFrKyifS44JEAXDBx8iCcCRpE5dlH49QOuu7M17VpqixJaDaDaSDGMmf0jTOn4dp0meKFXLN6akkD1ERAESOJ7xpdvusUk9JqMXlxE3BZYkEhSBAxiboMavm48SJWpD9m3Qp1C7uocmILFgCDzJIBjgd4Eao5Sa2T4QUtFYpgsSgEKoghVIyZiIEH8uI1H0WmX3e7VcNR2pqJKfjHBIYSfU8fOOeNW7qrbUHzT6leuVDoSC7FFtyuMtMk8QTpJV6a233VS9b2ZPLZSzFSoYM+QbmAZgomeO/ZVoZ7ocfvhvaG1hSlSl510ekGT6cCL8XT3xjSjrHShUXbtV/7rhmBX0kTYLCUAJsmCM8E4M6YHxDbUUvergelmaIA9vRbESJyecar/AFHdtuKlIU0tWm6gnzW+mqwAm6IH4sKDltCNvoE69hOxSuhHl7mrCmRcJgmQMNmSoPHbRm56nuvRNam5RrhfSEhuA2VMH550L1+gF3aWKEWGlUaR6abCQY+xI+daC5x/XfSTlstjgmthlfr+6qqUqPTZSbjdTDgkccg29j2gk6JfqG8qoR+0gqcelP8AYRGgKaG3/bn/AJ41FuPTLKouEAcZlgsHt8Zxqam7op40lYt8Z06o2zvUrPVBIWGPBIgmLiOxAIHedW0UH2qVCgFtHbrXUIWBAc1C8+sXQVMAdjHYaQ7uj53SlDhgC7qXqFSRDMCSAIuDL9Q/106o9UMVKkVFUoFYmCIQELBIAUST7zJ7xrQ2q2ZFHdmbelU3lKgxtCV1NSXLvIVlUGxnYBgbO3AaD31W1ZVqOir/ANssphSBIw2DyASIOO2NWNuuhKFJgzBUEqwgAliTyJDAkMQB7cY1rofQraJeoXBMsBTIF2SILMuDhZM5k99K+isaT2iubrZU64tqqWCkx6iCuMxBjP2Oq54i8NrQo+ajuVvC2sMCQ2ZGCfSBx3Ptr1rq/TPKSiu3WnNwNQuZbGckng4Jntj40h/tVr032fk06im2ojgYggKy4Ij1S0kewkCNPjbT70RzJNXR4+TrpqmFAHGT7nJ5P2GnfTPC7sA9UqqSGtmSwwe3AI7kznjUfVfClWgpqAipSgG9ewPFyzIORxOtPOPRk4NK6FW33AAMqGJwAeB8/JH/AJzrqnuczAEngYA7QBPGhfiNT0KJJARSx7AAknvwM6ahGg1qwzz+fP8ALWm6i0IsyqyQp9SiecHA1h6RuPqNGoJmJUj/AD551BuNjVU2NTcN/DaZ9+I/PSaE8bQxTqbU2DJaGEEEIkyODNuI+NAVaxa4nLMQSTM98SfcmT8gahCNEgG0HmDE+09sa2jf1/WdMlR1UMNjVYSAA05yAfjuNZqBN0FGILHJzH27c61qiWhOLPcUoUlmymqyBNgZZgXLNp7D9IjS7fdZp0qliVLWtmAWOZ9I9Ux9ROPfS47Smf8A7cA28U0HJwMN/wAaSdZqk1mwQTCjGfYE5I9zg8Aa86DjJ1Z7M1KCuh1verq7AhiVJsuIzEkYHbnOoup06IRLwoLEKCaQeZ9NsCqDBJ+Me86XeE3NXdVUpi5KVNOCgn1jMmRye3fP3t/lsbQaRkqxGaJkDmMY5/qNc3wdCxXNWKm2H7ry69rggKB5Vq4yRF5JEAHsRHGhV8O7f6hRpgGRao/D3J/eGB7yP99O1psIYo/qi0zRIJb6Ynme2uE2ZHp8l5iYtoyRMD2Hx+WueXQ3iEvS+j0qe5rHylVBSRaX8LXE+aQzSMKwkDmIGdUPrmxNFmUUyiMz+W+balO6V59gBg9oxideq7Gq/lJctpZkJZiDcHYKgi7AMFbiYunUfVdmN0j0SgWnVAcNIco3FyjEsTJHEgHOnjlXslPDrR4ttallRTCtDAwwlTB4I9jr0Cpt3CTbcUd1eMyKbQWhhzIwO8aodaiqVLS0riWUdo5AJz3++vSnrgrVVitr1665qBASWuABKtI4PI+SJ1XK6oliVsC3HgauTtDRIIqfvZDSKQJBWQWgxEyojt7a9GfpO3WmaoQ12Ba5mrepiWJcyCEDljEQoGAeNa6ZRZsxTlfT6VZSbTKiLj6QxJEGPVI50p6d1r9s2lZxRpqqko1NjcrTDmYUBWDd4kEEziTGUuWi8Y8XfsVb0Om4qJWd6IDgqisaqUyMD1cmRDXYyXxoSpsXp1tvXamalL1OjSBIS8pcmCSxSQG+k29zGrxuOm0b761Kkj7lyIL1ZdzCwSkrJx8QedA9TqU9utPzNt9P7tIr1ADax4ct+gbPOuSinYW5NUV3fbKpV3VKotOEqXoonlvKR4icALOZiQdZtun1GRnC4W0Nc0RdkH+u4OrT0lVanQajtyKauSv79zdclsibrhjuYAmI1zT6ZSek9MItWmGtqEbp/Q6teVZ7QVaYx7Yxqco2UhLinZX6HQq6sJRXY01YkVBlYm4LgQM/eDnGuNz02pUpKAhHm1FpKCbbmuBjn279s99WrZ9OplrqVNSfLFAlK5lFCWCBb6fST6h7k99ZsNohRPJXzaSsrqy7lnVrcFZj1H4JIkD20rhuwvI2qKRsNsw2n7O1ACqtRiWm7iqwCzOeOSMi0zpnt9xV2YSmXPl0gxdEQsxiWADGUEPHY6YVdztzX8ry6nmAmP8A1Lj1zNtnJ95iNNN10SixHnKqNWYgI+4qy7TBFq4zPHYMNUbi+yfySB6Ph2nWpUhuKTHzC7WtUgIWua4KREtdwP4ie+teJqNZKdJaHmgXOHAEs0kFZPbhicY+2u6G1NK22lZYGQlqjOSoqk+klC2WzJEngyBofpfiF9zPl0fLKwGBqRdfBbAp8kMOeZnS6G2VLrE0fM84E2sVZmlv7sg9wcAHg4+dU7qXVldCFU4tgkRABzEHg8ZyfjV48ZbVt6BcfJSmt4OGBBLAAZX6YPpA5b5jVTqeDgR6dx+RT2+zatjlBK2Z8kZydJDvoNZP2aiXaDaRwSfSxHYRwNHV61GpSal5gIZbMzPACnjJBg6UdX8R2VDTVYPNzEwZySADmeZPzqPa9bDFQwIMjKCZz7TIJGJzyfbU/HN/Ir5IL4lLsOZwQc/fv/PRvTKxFQBCFfBVyxW0jODMS30+oEfadWar4UpvUdyavqYtAtEXZPIHc9vj8p+n+CqIeWNXEEZVrvf028/n/lB1eRGXwy7LXs+n02ooz7pVcoC64BRioJERjIIjtGhd8tNEVqe4DOGAtBuIGZ4XkHv/AC0uNFmUCpa4tzggz+Qgie4jtg6HqUmpKTRqXf8A4ntIjMwxIMiTge5+dZK2bPR3W2VFwQ1MEH1GFYEn3lQDPImeCedVnf8Ahpi7eU6eWCYvJDAexle3H5atmz62hw6mme8srKT8DlcfBnOdT061N3a16ZYwSCou91x9jk98zOnU5w7EcITKKfC1U5vpf/I//wCdZr0SrsnWJ8uWF/8A2gcECD9JjHbt+et67zyB/wCeJi15iGo8JHqHv3j75+AedQps2qebNNysj10qd5kDtBECfuTnGJ0nGx+f1OP/AD8/c6kp9P5tlCcEqSp/URPPPvox/DUdphn+dKapoYeCOifsm73CgVbalFbHr0ihJFWneAJgwWGdWhKwJpWtTylUAAY+QBJxjntn31VOk7txXYMV82jRdsripSw0oBEOpRQ3uCx/DpbtPEf7Wt1SpYAGNkmAARKqBk4K/fHsYnlxybtj4pxUS41N2SqFWpBP3ZUycuMrm7IHBGZ76nbqLruKKsafm1KDxEx6Sp4nuczzE9tUZurVFpRReTbhGJhccgwCLSfSOJgxpVR6huv2hdw7q7qKij1AwHDyAPa52Mfl7aWOLvY08rVUmeh0NulWkrj9nZakgEipDBbsZqSQLCfy4GdLeo9Lh1VfLRXY3CmSFwzK11zsJFpUcAS3JJ0k8KbuvSpojmadF5VQwMXgjgDIm4iZzPE6cVN0aluKfqFX5Km69mkQMliZMiV4jTvT7EW10VDr3R6S0zV8twS8fWAsEn1AAH0mCIMQWHwNd7fxWHYUztfMurmoFNSQWeFKfTkHHt20/wCo9Rq1tk7UL6vmMaUCkAIIljlASR7D2nEapO58P7pFZnoVlCgliaZAUe5MYGOdaYtSWzLNOD0evdP8aVkpwdvQJ9QkM4BI5weAT+Htka7q+MWAtO12wUiGCkqPbBU8jjjSnadPVqVWp9DF6iET2JWInuZOf5aD3VFA3pyfdTkMJ4PIIwdZG2a4xWi17rxgzW3UaBtYsmXMGZkHGZHb21jeKvMSKm1otk4aoYmZJiI+r/TVb6zt0okBCTk9xkAjse3aMACdarbalSp02cFg4OJnAMekdhJHB9vjSptjtRXaLNW8TVRTUUqNFFUgLaxbtCwpCiB9+BxpTR27GS+SzXkSq+o5ZiogEnuedB9K6WKgpBSy+ZWZZDEcUryCARzdMa6obRWFVgxtSnTJW42ksbSGHBtyc5MwZxrthSX0FUOnheCysDyGAIx/i+2mfSeqVduPLUUzTButgKcyWgqfqLH2POkdXZp5h8pio8t2YBjBtF0EA++ZPGR31Nten3GtZUa3zKaAKxCktycG3iAfsddtA0x3/wBUptU839jTzP4vMN3tHHEY+xjUlTxJcys22pyhJSarEgzJ4XEkD+WqxutvSNMQw8y7kEXCJg83XXxmQScHRm82K03Rb+XAzyQTBnOREn4xoWNS+h2fE/4htwJJBmtwSSTBjieONDbPrCUoVNnSS4iQtULJBEYKiYAGfbSvc9MCID5jHkC/PDRGT7AZ/wDOuaXTVdyqubTGQ2eZ+riJJ/LTK2K0loWdZo1ar306QSmAKYks3qm4Etj1EY9ufbS/f9Nq0lDVrKaNaLmuODhSc/TgyRMa34pVV2pYAhiVtYMQZuE/yn8zpJ4e6WtajUeol7ElFY5twskSYDQTBzBiONFQT+TFeWSfCI82NFqjIoWkWhiG8r1QkHOYEA8/bvpvT6JVMeqMRgUx/mZ7fz1mwqteXqlWIV2YooESZluB3PH90DsA1braqTCOYpg4t+k2m7EyDIgcwQffT8kvRKWOT3bQvPQGiS7d+XEfP0rgako+HMj1SeR63n79sDtoip1pjIFGTavL8/SRwoBPEjt+R1yeo1gRZSQTxJJ9pyW+0z+WuWT6X+BfD9yf8kZ8OoBwPvEx9pfXVPoqgTCiBkAAflEGfvqF93uXHKAMA2BEgAD2Mc8Tzn40r6l196VorVHUOL7kEqsmPUAsqc8jGm8kn0d4ILv/AGOT0oQ3MWzhu+faMY++qrV3jD010SuvIb6akTUgwTE20yxKkHjvpkm48xSRVaornkNcPkmMT9x99Q1lqGIqOLYgqSBH+GYIjtjJM8nQjmaewT/GjVxX8HNAIx/dViCOUrLLLxj1WtjHJPOs0y6f4nqhIqUaZbGZAYROGEhczM4Mg49s03JfSJVNa5v+BYd8Vm5Kg5mFLACSRke8j7wTxrKXVUZrfXcZAlD7TGYwPb89Ov8Ap+Z8zOBLKDgE4yfjt76i3exYBQtSSWGbeOxabjkLcJ94HfUofkSeqNsvxoL2J93vBdTrIYqUGuEiVYNhkYYNrAmR8v8AxYWdJ2C0qlRqNRgjEhUKiVlgEJYnhZEsIkBvtq077aAsAtBbcyfSJxiMyQOIPM61vNrt2pErtqlF2keoKQASR6XpuYYdhbx8HVZSmThCAM3QacmDT+owBuQeZOQafAg55yPjXO46HTEEAyATjcqwOZ/gB4xHLaT9T3tQzQanREQwdaaqX9VT8U/T6j+g4jQu12zXJ6QLiAGwRDAAkxJAF3BAMR8HUuL+yvNX0WbpbeQ7slNSQYF1QkhWsAAKFQTjmCR/kJveovtVaqEpEpRChbTAViKYMXHlS2ZzjvJPPTNkWR2MZqeXlRyopnJIwDiPfvpZ4vU00FpVlryYtzE+n7GZMjgwO+khbnxKZOKxcvY38FbxK1AK0gotRLg0N9NMYxgtSxjM0ycSZsA6PToqqJcabuodajypV5pMCIGD5inGZVSIIB159/Zzv7KzKTANr4n8Jtc4M4pVKp/Ia9Q3+3ZqLIDa9pVYmQ0QpxkQwHGtc1uzFjdoB6ftbNhWe12ZHrfTypVfqgkA2lffVD8KdaqVmqitVqVGKXrdnMhT6iZHIwAfyI17B0ymtXY1mBxWWq+FMqGTi0eosv02jMiOdeeeEOiUKm4qvtiWUUShPktTUMXS0+otJYXYkGF41FfplZR/rQ961QIIhSZUk/HqOfsOM4E6C8W1Vo7em7Goqi4BqcXD1CefeVnnjVo6p0w3Mnm0kinDgt/ExKzzEx/I6QeP9oamyRaL03a5pQOJIYpHp+LZzH66lji+VMtkkuNoK8MxUTbOlxU7gkXfUZ2wMn7giY1x06hFPc3OzgilAtClZqALFoBPqiCZOOdF+C9r5e22qu9MEVAxF6i0CiKZuGM3KR/40j8K7d0o9QvKqxrjy/NbDBWvMZJAhScY4AzqvDtInzOvD2+p173pV3qhaVUEuttvpTseeQf+NN+h7Y2gFy07iiC1qr8j0qADAPPfVY/s12T0qW6FUWsaVQJJhpZUA7/ECMyDp9/Z9tXXZUfOBD/tFzXsJgHnLTEcH+UaE4V0CE7E1PqdE7kUhWrEi390R6JLL6v5z9zpr1vcxXIUGJAwYgsZ4HGfcj9dIqHR6p6oSwW0BBeGBWLqbEA8EgFv0+NXLqXTizOwItJWRMzabu0+/wCZ0uSPVFMUruxJ4t6gaO18wMQyoY7+omBgniT/AM6Sf2f+KGqGq27qytIXXEDAg9gQCcQBEzHvqy+I+gGtt7CQtyqV7/iBi0Z4+2def7/YLsk3G3vD1Hag3pU2qoV2YXN39SZX3PzqmKKlHi+yOabi7XQm6/u3qutaoCoqglPa1T5Yifa2Ce5k51Zv7N6M0q5z9dPtPZj/ALaRdfQeXskEArtlJ+C9Sq+fupU/np/4HrCjQa+q1PzGDgCTKiFhoUyCLiBjjVcy/p0ieB/1NlsZhRpuy02JK2z3ALKTCgGRIiBk40EeqtBimx9CDCkyBbEE/jNokHiTrt91iVdCagCsHqWOBKt+MhZlQI9QBnHfQNDdGpcZlgsWBSWMFRCi4Ak47++sXo2u7sIqdQqCYVptEfSs4AIBmQQIJMdzzGh91uapDQ9hI9LFziYk2gGI9hM/Gt7sWNaaoBFwJIwLcDCgkk8ewPsNbTebinT8zboXY2Bpp3hZLEfhxgMCfudNBpuhZwkottlBfxJuCM1SfuAY+2MflxjVh8JW1aLipe9TzC13qZlAp4+mXUXEm4A8E8A6pdUnv/PVr6EqvswkAMKjtM5llUdsgELHBmG441uaSR56bfYZuOkAEvRYKZgOjBZloAJEqwEAZWfXyY1un1iqhionmj1G5Ra8DuU+kiP4T7+2iCrAEoxYw+CYYnzFtBIm4AdjIHPbWNVSSHjnKtCkqr4NrG1wbvwEfUZHpJ0jSl2PFyj0yehvKe4H7s3kZIZfUv3B4n/TWaI6RtYd4YGAA0wGBLNAIeGHpAxwDd+eayzik6NUXyVsstKmxWkTWA8xrSLUlYnJwZ4Jga1tHNS0ecyDzHpthcWD6hC+oMBiP56W9O6nVpGys90V1UkuJtyGIIBlQYx2xoyj14/ug5Iu3Dq5NQ4p4ZW445Ggk17H5IKo7Qsad1V4cvd6uLeOFAM8do+dJK21doVqrETAFo54XJ+DBOiqPiBiKJcgA1KvmeppCgkoT6s3QBEcRiJ0qbd5wy8mPcH3PuMTj5nOpztGjCk7sVeKAlKzzFFVWvSLrGGUYkFVyeOcc41CeobJqSq1aorShLDagkWhQFuO4URaqqSqibZ7nXPjFrqFEkqTecDkehZxOATjjsM6qh1twxTgjzPyZccjSL3Q8VbSk4alW3SKL/3a7WjEtbLS1ZoMInv9I9zKDxb1tNxUplXrvCwxqhEPwFCEqIk5gTjHfQ+w6RWqKy09q9QGIcI8rGSQQQkETzP30QfBu65KKmCfXVpziewYmcERGq8Yx2RcpyVCvo24SluabMT5d0OO/lt6XjsTYza9q2Fcugkqaii1+CLxhvTxF4J+x15hR8CmVarXpCmFvcL5hayQt3/bAtLELM6vXT6vklgges+AUhVa4K9QASxulUqSQeY7nSzlH0Wxxkti3xD1avtaVMUKtWmivUpMqNABxWpGAIkpUieSUzqq+GepNSY01YgOQ0AwLkllOO6kGOOT99Xjxp0uq1PcJ9QWktQwJXzKYvuX+G6n5lMkHlEBmRrzHb3Xg04uGQP4ozA9ydGNNE5tqRed3uXIJJuYL+Ikyee5nPeNQv4iqDAp0SMESgBjkd/YjVh6nsga7XMqotggNkgKPcE9on7/AH0COi7Y8ouI/wDutiOO3Y+/20qaHalfYtHiKp/7dH8h/wDtqP8A628n0U/so/2J03/6Jtv4Fx/+Y/6jt76Gr9JoSqpTmTBNxP6Y5/8AOmjx+hZc/sBXqzD8NPvOIGOD9XfvqRevuJ/dUfzH/wC2s2vTAbr0Jio2GJGCR+kxzplT6Ftj2/I1DP6RoSUfaBHm+mLx4jeZ8mj/AD/l6tM+ldTaq8WrThLjZdzdA5YyCon9Brk9C2/dOJP/AHfb8tT0NnSRWsbyyQBcXDBbRgwRELM6RpFY8l2zfiDrT0qJN5MwhyQcnPGIhSOZzrynqXUGeo5k5Pck/A5JOB+mvQ+vs9bYUajAAzUcm1gpthVMkQFcS6niNefdA2nm7vb0zEPWpqZ4guAZ1TEqTZLK+TSGnjYEbl1Ajy6dGkR/gooD/MGdPulbCaFIq4ny0x3EQIMfefhc611LoL1au53bI1rVyVQBSPLqLesw2CEqIIjHHOm+36YRSVFCX0xTRlZiPXFwUkytxgwoOVBzxqWZ2kkV/HVNtgzbGBhGb6ctUgSwBAtVe4Ixd7T7aIVaIR1fbKrBW9VzvBgjBOAwMGe38xPT6XVGBRkgqPRUHKwDImbiQx+7E+2lXUNqwYk06ikyCTcCTDZMR3Kzn8IzrN+rTNcpcejui9e2wV3ppkyKhTsOSpk/F0j7aC3tIZLftlXgy1cwf/654+ddo5JgM7A24Ju9pHeZPyMH4GjJUnELDdnKwCMEgd7sR7QdUtolXIri0NuDJ2ePd6jmB7wrrwO2j+q7v9k8qmKVNVaWhJAIIkH1FsnBkyDAwNNFQwIFTIki4NBNvpMj5OZ/AdE1jTW/00ntR1gpIEC0Z7kH6fYgHXSyuLTGjiTi1oS0qcwqtdLKkN3ZnYOQ3dQLRmcMvsNcGuGABWbgrWvwfUVUcxBJOAeG4xgOlXLKIOYGCc4z9u0Z7xokb8A+oBluU2t3CEkLngephGeVx76EY2NOlUTZUK3tDIPUcgkMW5yAcYPcHWtc9EpfuiVLcqLpJkhZeIzBZpzxIwNZrNkfyZrxRuKYwo7amCP/AEdFSePVBHcEwMcj/fQnU6YtinRRWnFsuxMwQBGIFzTn6Ro0vTdmMwpgCZBb0lbsjCkhUGBJDfGlviDbg7VrQZlApwoVjEktgACGEkxMaSLk5UysoxUW0Dnb12kfs7+pVAjbkZEZGJBOZYZOffRu26XXdSwApov46kKimAACSLmMz6YPtpR4c6MGNWtuVDU6LCmKQeUqVD+G5SZRVBdipz6QOdOd9vmqRdwMKFEKo4tVRAUTgAfz0+WKQn48pJNo4r7Kg0rUu3H4pU+Ut3LQLS1kD+739p0w2HS3Ck0KFGiQrD0p6pAIzVeSAWDJIMgg/GpeisttZ6iB7QwJuIhQtNiPgm8AzGAwznQnVuo7l6bsf3SjzWCSRlVdz6BBBJUzJ9/Tp4pk5tXYyr9GU3U625LYdFVWaow/eA0yQMBhSFh7S5Ma22+2qMWCMT5lZwt6rBdIYWJJEUxgQPSCec6VdT6Xam6S5iqUt2BJgfut5TpKYWBIpkjjuffViqdIVdywUWgdT3KgAQAKmyuiI+MaZxoRTFR8SUQpKbZCgpLJCO37u9AsX2fjZPYHBnGtVPFNZqp8tEim4LzRSZ8qpVDAB/qFNH5bv3102xppRhigA29NGvMAIu724lhIheROODnGs6ZsyH3htN6+SyyMydnX9+SByBJj7aPFdncmQUvENfebDeV6butOipuJCKWNoIwoYnn8RiD7jVD6XXCZNoIIgspPE8W5Bxq4eEdyi9E6kGKo1ZyEBIEk0w0DMmI4+dUvbBSGvErI+n3zAngYk/bVYKrM2WXJpjStvAyoS1I+jlqTMZ+lhJBIn6tQNUXBLUfb/tEk/ov564qeRgKtQjEziPtAMnn27a7igeRV+fz57j7aaiVuztXS3nbnv9DA/wAgI/TUu63NyhWr0ypYYYMYtyM23Z498c+4W7q0lEoGHvEKMnmFOY9j+uNTPVoQT+9K8TPvmMP7fr7aJ1sf7rqVU7Kg7PQpkVayA+UiCABAUpTBzJMHGAeRpZuN5M/vaVWO7MscsZtjBIt78yNF7t6f/T9uzX2mtXiIBn5z8aTB6IYArUA7+rIEYxPc5ycaSOymRtNfsTer32/M8JH+X3GuqdWpkDyM/wB1J5n+HjtqIvQPAqx9x/vrn9zzbUPxx/odUonyYy6z1qs+38vzRlQbbhEZAAB+II9oxzqteF6tQbyiKRAZmCyVVgLsHDgrPyRjTNjRKiQ4bjEREmMmO0dvf41z0hqSb7b1FFiI4LXMG94PAiMD+eh0mhlK3stq+NTdT270KRcU0YKKP4TTFWQVef8Atng+3fgEb/q60azpV2yNUSpSVihqiHAupZ9QJkFQ39zsDpTttjb1ymrqYXaqGB7RsMjnGnm/2wO73Lg//wArtVxwArAc/N2szikbFPRDtfEO1uVgKqW1ajWh0dbmUKwtawgLCkKvHI0VS3yBFWlvbSFpKPNupnDS59YsLMp+wPwcV/p2wR/JZgDLdTIn+5QFp/KB/LXO26KDYF9Mp01cH/3j6j7Ekd9DgdzLbuqTAE1KaNLN9SiCvmKietSJhT5hAkiw8nQNQpd60enaQLgQ6GLgsiAY9DKZMmG/KvbGhXplfIqlDUyADAJO6O3UEZQ4F0le2uqPjlCAK8K4VGW0TSeCr2svqamxysqSvqaQAdHx2d5Eu0OaWwFvpK1VAAuBIcegkXDn0nJMZj5wtrtTeblFwhpg4GMHvPMcYOjuobFaLKU4IA5JKsBkAwDb6lI+DPeBBWe5PWJEAXqoDphbQfwlQFgEgAFizADImquhpJuNoXVunbdu5B4kPBj8+dCIaC09xSLk2s7AkSxRUpsVutwJWMHWtwgplhUcLJ9DASrLFwdZHseCAQRBAONBbfw/dTMOSGJ9VtwIyrMCvxmPdR/ENXS+2R/ZDvw3hFVwfUgqEggG5mPvyAIH5DWai6h1ilRZC4YLbaqhcm0/VB/DBAB7mY4nWajJSbuiqajqyapuVy1RajKYLSjFDFtuIEgG5rQckJ2nUVbqjbqlVpUnmBwyBZMyqqAxhcWiTidTVtpWh6lXzapAVi1b0KMcCXY3CQIgfi5PKulWRKjOalOm/qUqaT1Cw7HsIPIz2mNCMvoo48pb9hPhXcCrtSiD95RYu1PvbLeoAD6bajq3sVpngnTNJHMGJngQRiPjEfodVfdbMGr59CrDEuxZRYVbmYnBYTIAtED+KA7peIwfTvKfq485FGfU49VOQDcQ2VIJ9j3pOPPaJwl43xYz2G7tL0ybadVWuBAy8C0ywI4BGmfVaBdqyDkjcQDjmnuYORxgZ7d40pobLzRNGolYxBCt6vaDTa1+M8H741o16u3JFmZClWX0kWsCDOYtLCBEhmGkUnHspJKXTM6z4spXVlRXfzP2rMR6NxWSup9XBAUCIIN0g8aWb3x7WZmdQgLVXrEkFod0FNwJNpWwBQCDjjTtN5t3AWtQMXU2ZVyp8ukaCi1xIAVuAfqGlVbw5tzSC06oDJRA4Zbq/m/9xgSVjyZWJwQNVU4vszShNdCOr4orwFFRlUIKYCwosGbMLNoJJtJI0PV6tUb6nZvu7H9Ddgad77wYQtdqJNUp5XlhGpteGUlyYMi1gAABPqGmm58E018wFSxppVpi0kB3RfRUBaB6mu9P93vjVOUER45Hspu2phjj0m1zx2AOBAn576J2e1aqCqAG2CTcciW/MQMcZGoqmzCCRUViySIxybTzBDAzz2j3gDVKfpz7/E4B+fnToiGVumFbfWvqIHJwT2m2NS1ehVV+oKD9/fH8Pv30G+zYMFLUyTP4xAjsxJx+eiqXSSB6npopmIdWDEQSAJAPPM4OidVml6S/90wJi7t78ccnQ+zoGTRIFwaQGMSADK+86I3HTFSkrkrcSZBZYC/htCksW5JkAD0++tbjpl4Ip2SIb0sCcCDm6YLHAieOY0bO4+mWLfdNc9N2qCLxVqnnGb+8c6r2/wBg6kFgACEE+xKgZPt213Rpu9ELK+mZpgAMsMwyOZlm4z6hPvrivsrSL/KPC/WMxgZRj+ED1RGRpIOimTZs9DqCR6cCT6v9x/prX/SKqqzRIXmD/wCPz123SbVHqF2ZgoygSAtrX5kXEgjBAHBkRV9iwBb0sAf/AHF/koM95jT2SCKPRXIUqwe7ICsR2nPpk/lGoNzTam6BiqkHtOOB3E+886jpbWoyyLQIn60HPxMk/HOoLDZgZnH6YP6j+WuODqPWXpuWm5oKklQDnDSYuzkHIwSNFU/FtcEeo+lg49RgMBAaGkX+x5GgKXTatV6gpIz2K9ViMAIouLEmIERzySBydOKvg8ilKB3ZmRVJAUAmm1RlYHIAVSZ9wInOpyUfZSPN9GbbxbEBkU2isBKcecttVpQiWYSJIMaadJ6oHZCKNUhW2eaUv6NrIUQQDcwEdgDqs7Dw9VqCmyqCKtOrVXBJikGJBAGGYoQo7z21c+kdJ3lCnNN3o+alCo1xWmGloekbiCtgJ+nlm+dK6RWHN9gnUNy20p03YRVRNuVWorKWYburXJhgCVgrJjkEaqHQeh1q7oyIzKCpYgHsLiBEksRTcC3MjXp/W9jtWv8A2h0qH9+q2C+qVdiaYFSobVYKWnsGaZxrjeeJPrTb0/JZrv3n1OQzM5CsRj1O2IjMRpfLGKLeGUn/AGBPFdAUjt6KOz1qaOapm6ZFNI7A4pqAB8kA6GpQikvMDLSZEdxjBxzjJmNG7LoVarLimQD6mdzA9jBOuqu52+3Mgjc1pBX+BWEwQBlmAJ9RkC2RbzrK7mzTGoKin+NNmm3pbBayzUBqNUSYby2cMKbQMMAYJP4i3sdcbbd0al9hMAiTCjtiDYCBC/loP+0pSN4qs11QUlNTM2uxZivxAYCPfPfQfSOu/swdUVXVmBucEMIEfhbIM8GYgfOtclcbRjUlGVMb7nbUalpqLLAEeliABJMYPuTz8azTLp/i7aVGIq0mpi0EeoMLpN2YmItiR2b41mszySjrizSoY5K+SBNnQWqockKGXhva4GOQLZHIPbgaF3WxQtYtVaoK3qVPpljBAMm0qQSRwfTIxOo+k+KaSbd9s6VPKecggsASCRwBJiJ7T30PsNoEa4gpTYr66gaEDAGTgyJYe8iPvp0mm2Z7i0qLVsd5RtIAYgAoVUestc0oQIBNtpAHY9u4nUNrVc+Ydq6BALmZIkgkqYDGYuAznXXh/ZFKptenUBqrUJpupVQwIg4mcTCng5066x1UFKtG4TaoPMktmFiRIETcfxL8xHUZaNluUEior0ylwaoX0AKtkwR95IIkA8ffTNOqbmkCErmovAVhePyWqGUnPYrIOI0Fu+lFrTSJvW4hSJDekyAR2IyQYESMdrVVO1CmmtC5Vg+dLeYzQCxybWX1FQpFuD99V8iIrE70Iz4tEOK+2pNY9jlQ9P1+vMozKZh8gdtFt1jZOWvp1UIOVR0YKf8AC1hzx+Q0t67saaUd0aN9t+3YBgAfUm4V5CmBLSYB4OguvbqpT6pUQWui1EqspHpKkJVIYxdbgfOn4p9CcpLTLVt+j0qoto7hGqQSlO1pIA7kj0knJgEARnR+y6em1IatUUshUmCSEFhm2QAxMg4OPnWvD+xrbdKj0wEqWh672qBSRhelK2fT6YqOeALVyQY11/a1hRtqwlNMkEAQFVKJaLpNgNIiBPpjN2kUdjykVLxa6tDrTZVctDOZcw4kFiASs5F0kTzGNV5wLFBEXMST/wDFcCcxnVh8U1mqUqYZTfRJRpkn1Em4nubhb7Rb76QxHljGYJH3c49x+Z7nWnH+kw5lU2RViWZiRyxPf3+8T+eu0KFQGxExbk5/0+J5z3jUTEZJkn3P9f660Kp4H8saroj0H7hEZQzVCzy0raVKgN6TkkNcCSRgr89s2lVqJLU7cd2zMSeMjBUn8hpeBqYR5bY/En+T6FBsdP4j3ZpimaqWKDaIECJyBbyPVnt6tLtx6zcwCmPwAxAEAQ3AAWOdLx+Wpao9NP8Awmf/AJN/uNcoo5ysKFNFpYf1sxVksJIWPqu4yRaFHGGJ9hXgqFAkySe2eIj4j4/PUSn2xrGf3A/1/XTAuyWhh1xm5Tk/I0I26AER7d/g5++dF7c+pRJAuHORyPkf130JuisEGLoER98kx8YjXBSG/QuqlDV8tzRLIqMxUFCJBKMQblRmWLhPpkEQSdehp1R6qivtaY9DKQAqOVJwwAySVqQMAiDPfXnHhfdQKlM0wwqNTm44AQs59PJkfIzHvr0/wRSahtw9OnTL1XuFwUKAJVWlh6fSGbjN6j7ZsyNuHRg2u/JE1SgOCRVAC4nKoZUT6THc6HodGSownc1KpGSKVKpVI9zNsCJYTMc9iYfb3qtXc0XWJpVBioim0kRDKVTNpAMyBKxnOiX6oz07BQp4VgpVHLWhSJHpBLRxGSeJONY7X/Wa7fqhBU2NBH8vydw9QAG12SkYIxK3swBj299EPu6lNT5VHb0CSoi1nf1NYsMRbluwMmCcAE6mqUiWIbbmUxLM9NSSJxIYNAtBIGJieRpT4xi5LbxK2r6xgAAu0BFyGNisSTLgiONVin3WiUpf3Fu+3G63JPmFhaoPqJYq7bhaKoRARWtN8Z7a11F1223q1lWWh1B+TU6hTRjJzCon5KNb6Qq00bcVFFqfSsSJWHLYMwkAj+9aPnVT8ReLEroaSB1pj9ajX1WVjn0CKrSvq+ps6rj+XoTL8HVlYq1izMzGSZJJzJPJ++pAmhkEnRKmfv8A1GrsySOwCOOPnWa3d9tZpKE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8" name="AutoShape 34" descr="data:image/jpeg;base64,/9j/4AAQSkZJRgABAQAAAQABAAD/2wCEAAkGBhQSERQUEhMWFRUWGRwZGRgYGCAeHBsdICAiHRwcHhwdHCYgHhsjHiAdIC8gIycrLCwsHh4xNzAqNScrLCkBCQoKDgwOGg8PGiwkHyUqLCwsLCwsLCwsKSwsLCwsLCwsLCwpLCwsKSwsLCwsKSwsLCwsLCksLCwsLCwsLCwpLP/AABEIAMABBgMBIgACEQEDEQH/xAAbAAACAgMBAAAAAAAAAAAAAAAEBQMGAAECB//EAEEQAAIBAwMCBQIDBQcDAwQDAAECEQMSIQAEMQVBBhMiUWEycUKBkRQjUqHwB2JyscHR8RUz4SRTkhZDY+JFo9L/xAAZAQADAQEBAAAAAAAAAAAAAAABAgMEAAX/xAApEQACAgICAgIBAwUBAAAAAAAAAQIRAyESMRNBIlEEMnGRI2GhwfAU/9oADAMBAAIRAxEAPwBPU8cMVNSzbi0KgJDESARdIILH1SUMjA9OgV8Z17LFpIykgX/sxkWy0BZhp9RyPTJiNVTZ7mtUqBUMu/YQLscQBkmOIJ1aNnsmsselWNQCGALhcfUWhpWBzgiAcZ0jjGPoClOWrE288TVajuSTY7FioUKAZ5CgwpjHfk+50uWuzVFY5FwJkYGf8u321YvEHTwEZqe3em0KPX6VC28QXjkYxmScasex8FUSheKZFsy9ItJtnuQOZ4BzGg80YxAsE5SBR1taTYrhLh/GBJ4GATj+p0p8ReI0qWsKheqBEhYEdxIC9895/nrXiOrSoN5aU6TRhiECj/DFoIjIOBJz31XRtb7iFiM2orEDMHOYEx+uuhG6kHLkr46G/T/EyQPPpK4ERgksJ+lvV+c/Gs2tHzfLN6lUZmaQZC/IgnjEAYnVfq045DBvn2/TRW13QVYjJMiftB5wcx+mr1RncuizSxKqtRQoAAWKgPp4Mlc4JmD9tK+u7pqdVHVgz25JnuTiDzwTMZnS6rv6jESzcRj7QT9zGdBVW9wZ9576VR2O8llx/wCqBUrGoR9Q/DHNJcCFx3gY4PI1AvXlpoqimGLKGkxGScQPtwffSHqlQiqy5OEwODCj39tR0QjOoYNTSfUR6yB7gYkz8jXOCB5JVoc//UzFiSqx/DJA+/f1c5+T8aHreJmY22kIRBtYXfJBKmO+Pk++lBHp9MzGhhOuUUKpSfbHNE0QslqsDlSoPbibh88DsNcLuKV4gKQe5vFv85J+dC2/uj/iX+Y1P0bpvnVqVP1QzAGwXNb+IgfAk5xp2xUrGvVmUUKD04pA02gWxf8AvXBJJ+ogRn8tJaNIuQFI57mBr0bxP4YD7JQKZDbambLTJYACRbBNpILzM8/MeXgk6SMk+h5waexsduEkqUqlTaRazDImZEAgRo3b9QZkUqiIFYAsSFk9lyMKQZgRpNSpsFLAkRiVkczGe2dNa/UUXbAKTfeCb3LMLSIYAekSREHsBydFsWITV3j+ZUVvQ9hEXG0YwfYR7/M6Fp1C8LRS631OLsNj1RJmJ78mdQUup31AayobiLmIgie8jPfPwNN970pKIugycYMzie8850HKh+++jWxajLftFVqbQgAFQAH0i7gH/jRFGkrtbQQ1FQEhn3DhYGPTbiI+3fGhOn09s9RENRgHMGLQkSkfUJWTcfi2M6O8T+TtfKG3Mn13AVAQLeFIXjPyPsdS8nyr7LpRcb1RINiAAxp7O2YLNWruO3GYEfpoFPKLN+92+FItppUgYIntP+ZxpRuuv1GQoRbmRbxJkGZmcccZ0T0jqdQKQX9KIWQTNpuwQo4yOT8avGyM5RfR1V6OhYFfNqzzbRqL8i3DTj37dtM+mdIK1bkWtRWYV6qLKzCx6goYySSARjSrd9TemixVq3ksQpZl8vPMWgEtkwIAH3jUW26wuDVpmpDST5tRSeTghsE+59uNHYvxLBVRmCmoaSi2PUWUOSAJgUgG4+kE5zIk653XVvMWmHSmizEBBTAJMmLPqgT3+BrjZ7EVDCbII2IepU+kn6cue/Ykf6a31DqrbZUQ+tYuW2owESZHJEAgjKxIbS8tjuNKwvpm4SbfMNNSSCEDl27KPQQZnIn1EiMEzoOitJah/fmmpxfDK0xiYqWAFuxnk8EkAdd4agXzENhJ8spYCoFOCTYoJi1SWI4UxE6YVK4oq7Cs6JkSBLFeVDFagLA+mSUMD5jQ/Y6+mcdZ8tY8vcB7Tabqha3H4UX6Z7njCjnWaLpb/cOSgrVig+mGtkCIYqgHqIYHJMXRJ1mmTdBaTZUuk7AJXolGN/mqoAMme8AZPtgc6t2025ouCrMnK2BIa0xLesAEFjnM8nVVegnrmphK6W0wwN4LQWFRYU4wCvMzxq09OYXMtI+Ws2BHMQkIAQRPqZ3aMkwpJ4B1LKPhbJPCXiQVa24NcebApqhKqFADOAcLiQfaedB+JN+Ke5epRSky1AAMm1QqLMAFQCCrYjMjkmNV7ouyKbqtRLLNOQxaLf3dQKccHE4OInVh8S7VjtTBZlD3G6nBGCJuAAtgAx2EHGpKEVP9yznJ47+hXS2PntST/wByoBJEYdvUccRJP5alr+DEQE+eSvdmCgDiJJYCT7c41B4b6gqw1QgCnJEiQWIKx+U3T8Rpf4h6v59SAf3aYWDAb3Yg9zx8QNUfLlSIfDjb7F27oWuQGDr2YQZHYn5jU+yppDXsy4wVWfv9h86CC88x/nqWiyg+qSNVM7OHqk4OYGO3vrryZEiAPk6kqoGJIEAY9tRU6sDXWCwveG55/ugdjwI5HIxP56CYzgA/bWjU41pDnRs5IK2G0Z2IjCi5iZwoIk44iedE+IKLKyz9AHpMEexPJkngz86DDle5E+39cfHxqStXZwA7lgoIGSY+BJxpfY3JUdPtz5AYMCSQYBEryMifjT3wZ01lrUq1ZLaRD2lwQtSVZRaYjBMg4m1om0w38D+F0cLWqISpJsVoscrNzsObFwIOGPfV/Tbq6wThlKrdEkWw2CBkrKmOFBAgaWU/RbHjfYg21SgEcGpTW5KiqWYQC1OnB5mB6j9hOvLt/wBNqUSFqU2SZtYg21ACRchIEj+sa93bpNME/SM3Ei0QVAHt/DAP934jQW76RSq0/IqpfTI9KzkezIezDsfjMg6nF8SmSLmjw+kDESOe5j5/o65eqIItEz9X9Y/lq49Q8BJTePMrBSJFTy1KMCCwghgeAZJ4IPxpZ13wn5NPzFqlyuWBQCBx/EROrKaM/jklbK4F/rnRtbqdQ0vLYgqSDJkkRwBnA/KdBh4/27607AHH89HsTZoAz8a7SlMR+n/A1qmR/R/l76kIXvxogbIjTgzI9/641sVGQHkSIP2OR+Wt2A5EgcHPGtDbrB7/APOuYbXs4bdTk5Puc6zzwDjn/LXa7YTz/L+vjWq20AwZ5zj/AH766w/EbnxfW9MNDKS0hmButADGDMrEj5J+2ldTd3WyeOPsTd/vrg7YCe59j/z7a0tE4/r30KQbssvSOvKadLbOiFA9RzJaWbymFMHNoUsQIAJMfYHve7R3pvSW22/0uXHqUEkEraWnk5ac/GkfQKf/AKvbyQo81CTMcEHn8tXnqXVaVOk7FqbOUAUEKTLfScg4AzPtOoybi6ReEVKNtgHSdw5doFQMFAtCgMBC3cwSJjOe2dZqbwV047ijVerUqG2oFW0FmErLd5Cn0wOJB+NZqU8kVKmzRjxycU0VTd13XzeQCyhge5kNDT6u3I99Xveutl7vUd5BCPRIBggmanmfTE5gxGvOt+QFcLIHp9Ofbk/nnPvq09W8S0zajyyi4HJMLEARJ5k99XyLaM2J1FiPqXWy7OU9IZmYkEyxZixbP0yTwO0e2gtrVqXQGb1EBhJz3gg88d/trW9oKpQ0ySrAkYIMqY/XvPGpalRqakEi9zLAzcuIBJ9yC2Ocye2nXRN2R7isSzEfiJJgQP0GAJ7AaHYE6jLweNYCZzoi0SUaZPH+WukHYjv31LREL/mZ766tBz3j2/rOhZNs09PEYB+RobySDkjRavIk/wBf56iahJmT/nrkwRdEVKl2n+u+u/JxM/19tdU6fqz2zol3EZI11hlL6ICs5BEj5jUnT6D1KiUkgu7BB8liAJ/XXPlqcKwys98fHHOm/g/p9QbqjVWk7qrsARgeYKbOqknF2A0ew13oMVZ6l05kSmLQTTB8mmcZp0xhjxhzBPzp4lNPo/GAoJt4B5ycczMap/TerIKFFWJW9BBcFYJcsRnEfUJ/u/OrLuOuUGsIdbvMDYMGAbjOfYcazto9GKGaojEhf4irYiSQfcZ/8ajqVqYUuAbVH8MRGDAMR/IRrit1SjNO10BLi7sSAZJ+cHt76hr9X2ywBUSGLMyzHPH3EwP+NdyBT+hf4j6fTqU2LgxSUsCCRKuMjHIBUQAfnVV3VXbB/Kp2LVgEN6vQCiFSxPeAftcDIJfVk6t1U1aFZaSvc1FvUCAFwc3NEqHNs/3e2vMK/hPqFSoz1aLl2iXZ0AMCB6i4Ex+Z/M6XjbtsLm4qkgLr3UfOJW4kKZUnI+n1kGJAZhIHOc6UEZM4ONO9/wCFq23QVKtoua1YYNOJJlSYjAz7jSjcAkkgQODrVHowybb2R2SMkD4n9PnU1NWI7Z4/21EBHt/rottuwUMxCq0RPPvxyMd/t766xGDGsQYIAj+u2ufNIz+n9ffW2X7e2oXBByNNYaTJy05Bj2/o8a4ZyInUantqdKkGD31wThK3p042G7AWGQHPIZZ4iPUrA/mNLrRyY/3+2NTnbMoDFWAbgxg/mPz0jEYRU3IE2AISIJVzJEz2ET9tCPTDRLkgYj2AGBLHA+NcVVDcmPaRqLcXQArAyPw88wAR7+w+dcgxtlj6Wd5tlK0RUQPaXAWTcsx+EwIb/LWav3Ud0tmTRT/tg3F0j0kgeg4JBnHI5yBrNZnOEnbR6ccc4qlJnkTsTeGayRmZzGQI7+/GNDIsn476Yvt/KWi4J9ZDXH2EHA5x794PtoPe11NRyn0ljbiMdjHyM61M8+qDenUGNWdurNFwEgTEETAPIGcYxnRlXwVvHdmp7TcGnJK3rBKkkiTgFo5I76g6Hunp1EKsIZgptJuF0rcLYIIBJGfbB1610taiUSatViQ1QSaVNnhFuMtABwJB7zpJy4otihzPNd54apbd6aVvPc2K1QU7AaZnIyHBjmZH5an2HgBt2aj7V18pYzWDK2eRCowIBuEgnjtr0latSohC1tyskiYCgW2kyuVIMx7GDqv73xi+3pUxUdfUty20lnLOCSJ7shkj3HE6msl+irwxXb0KKn9lu5VJWpRY+37xQfm6oir/AKfbVZfZ1KFaHT103yrIGU2mYYRDKfvBB1e+j+NNtuK9jUxdyKlRSAxuElgrlU9Nx4iYzpL1Kkpq1zTo1XplqjCIVbTUaCCZJQpBkgHOjGTemRnhj3FizqO6G4UAbWnTYGb1AU8RbwvpnPquIjB50CvT27lR/P8A002ZWYC2gqRklnukx37ASZiO3zqWstYItppG5iLKSgRJ4ZrcCCeTAnMarxJOKbti3b9DqEkik7gYPohRGSZ447zqHfAUhDFDJIIRkaII5tkd8Z7a4SpW3T2qWYd2ZiwUZyWzE547/rpgnhl65oUzVRS9QoYAACem1lCjJgVGMxwM6FpDxg30hfQ6HUbaPvARYKopR3iAC3tElFPydPPC24P7LXCrMVKK8w/rFWSGkWmVUcZGPnXpu28GbYbUUFSaJVltJNxBcEm7nzCyBpHFoAECNUQeH32z7rag3hqtF1qdyi3nCDlvXBz2MaVytMrGHGVlm3m3qU98NuFvQLTNBbboEtgtb2dI+r8Uz20u227DVPKqUtq7qUHpNS65iVhuwhsE4E49zpvV37ndJUqUyiqLVB/HDu4CiSS1nlkj3Dag2LIu9bc+tPN8surrFhVycHAckEsYmJ1lNSsFo76mGAfb7aDOUqM8MAIECeScETwROt/9QYGVpbZlDlG8q52VhLKIJYGYbMEfprex6XS224L0qoqebWNVvQUsA4FxictjIODqXZ9NpbWh5dOoagNZqrO1NkAFjKPUVtiTjM5OudIOyanRqVRTFSpelQMVthFsCOZZFtLC5YggiPadDblprlPNdD5lSIeogIULFgbBEkjEg4jOmO+8whBRSooQIiF1ifrDzkgIaZX1HiZGQNB9F6em43A3QKLUFWtTRhDK0EAtJ+sBRCxAuLHtGupyOtIU9W8ODci169rAA3MDUxBlAAynmTJHf3Glj/2aMwlN3Sg+9GqP1tDD8/8APVt8S9CKK1Z4afTUa1ZAZAiuLgRKNBtkSTPuNIY271GKiUKGpeaIjKlQo7kAjzJgAkheCNOpSjom8UJuxM/9ltYEAbiiQZkxWUADsf3Xft+ek/izw1U2qp5tak7MxtSmWMLHPqVSOABj39tWvrVajt1vKjmALD6j5V4H1CMsrEjjK6onU+oNVCFh7yZJ9UD3mABwOwn86YpSlshlhGDr2BKeNd1qgMR+h/01A08cTrapjmT/AF/41dmakT7fb3mAcx3IH+2dZW2xGDxz8/ce/wCWm56XRtpla4kqCwLISGgSIkQMkcz7d9c1QmUDzaxjklf7swLl78CDPvoJ2dKLjsSo3Y5HY/130TSqlOMqeRyP0GY/mPsdaqbP1SGAHuJ/UiP8tFUNrCliLlj1EhiB8yBjPfRFbGlIUyso7OO8sMYwLTn4EaH6dukWqWCMVpfSTH1wY5Egkwqj7nnXfUPDZpFZkXItQYJNrSR6llboyZjjtqbpG/qUNvukpmjUWpBlkvKj1AupLDy2CnmDmNBjxdMI/wDqesQKc4AngzPeWBnufTJ7cRrNINp1N0WEMD/DMf1JOs0qhH6G80/sunSfCSV9shr06wekLYBC4gFSZg5/yGlPWvBSypoXILZYu18z/gBtIjIPv+th6D1Qg1wLmT6EiWwCVDE5klYMtGIjjXD0a3m/vaQZQgIFOpebrgBMC0Eeo2mOAZwNY4SyLI7ejfKGNwT9lboeFKikS6Fe4CtJGeJX7Z+dWLom/O3RqdWvUB85WCq7wtOReDwbgv0/Y6FfY1DVYMCJjmSQpmJMyXMSew/Ia3uEQQpCxPpW1jLAHJtEk/lByPYHRJpozwi47RNuOv0iEqLWepkGXUQQskiWcnnt8GNC9Qo05AqoXKKRJEwFaGjBg3kmB3Ptpf4q2FVtutRgCtMyGBUAh4H0QGumMmOD76YL1elX3FQUWrEFmIMwoBYkGTEDgZjHtqbXFXEvFqTqZrYtRoM7BP4gwtP4WCtkDsSPedHf9bIUyHZIKGS5UAem2DiMcd4nQe9YrTv9br6gPLqKZsJkiJgelhMYyO+l3S+qNXvFrKyifS44JEAXDBx8iCcCRpE5dlH49QOuu7M17VpqixJaDaDaSDGMmf0jTOn4dp0meKFXLN6akkD1ERAESOJ7xpdvusUk9JqMXlxE3BZYkEhSBAxiboMavm48SJWpD9m3Qp1C7uocmILFgCDzJIBjgd4Eao5Sa2T4QUtFYpgsSgEKoghVIyZiIEH8uI1H0WmX3e7VcNR2pqJKfjHBIYSfU8fOOeNW7qrbUHzT6leuVDoSC7FFtyuMtMk8QTpJV6a233VS9b2ZPLZSzFSoYM+QbmAZgomeO/ZVoZ7ocfvhvaG1hSlSl510ekGT6cCL8XT3xjSjrHShUXbtV/7rhmBX0kTYLCUAJsmCM8E4M6YHxDbUUvergelmaIA9vRbESJyecar/AFHdtuKlIU0tWm6gnzW+mqwAm6IH4sKDltCNvoE69hOxSuhHl7mrCmRcJgmQMNmSoPHbRm56nuvRNam5RrhfSEhuA2VMH550L1+gF3aWKEWGlUaR6abCQY+xI+daC5x/XfSTlstjgmthlfr+6qqUqPTZSbjdTDgkccg29j2gk6JfqG8qoR+0gqcelP8AYRGgKaG3/bn/AJ41FuPTLKouEAcZlgsHt8Zxqam7op40lYt8Z06o2zvUrPVBIWGPBIgmLiOxAIHedW0UH2qVCgFtHbrXUIWBAc1C8+sXQVMAdjHYaQ7uj53SlDhgC7qXqFSRDMCSAIuDL9Q/106o9UMVKkVFUoFYmCIQELBIAUST7zJ7xrQ2q2ZFHdmbelU3lKgxtCV1NSXLvIVlUGxnYBgbO3AaD31W1ZVqOir/ANssphSBIw2DyASIOO2NWNuuhKFJgzBUEqwgAliTyJDAkMQB7cY1rofQraJeoXBMsBTIF2SILMuDhZM5k99K+isaT2iubrZU64tqqWCkx6iCuMxBjP2Oq54i8NrQo+ajuVvC2sMCQ2ZGCfSBx3Ptr1rq/TPKSiu3WnNwNQuZbGckng4Jntj40h/tVr032fk06im2ojgYggKy4Ij1S0kewkCNPjbT70RzJNXR4+TrpqmFAHGT7nJ5P2GnfTPC7sA9UqqSGtmSwwe3AI7kznjUfVfClWgpqAipSgG9ewPFyzIORxOtPOPRk4NK6FW33AAMqGJwAeB8/JH/AJzrqnuczAEngYA7QBPGhfiNT0KJJARSx7AAknvwM6ahGg1qwzz+fP8ALWm6i0IsyqyQp9SiecHA1h6RuPqNGoJmJUj/AD551BuNjVU2NTcN/DaZ9+I/PSaE8bQxTqbU2DJaGEEEIkyODNuI+NAVaxa4nLMQSTM98SfcmT8gahCNEgG0HmDE+09sa2jf1/WdMlR1UMNjVYSAA05yAfjuNZqBN0FGILHJzH27c61qiWhOLPcUoUlmymqyBNgZZgXLNp7D9IjS7fdZp0qliVLWtmAWOZ9I9Ux9ROPfS47Smf8A7cA28U0HJwMN/wAaSdZqk1mwQTCjGfYE5I9zg8Aa86DjJ1Z7M1KCuh1verq7AhiVJsuIzEkYHbnOoup06IRLwoLEKCaQeZ9NsCqDBJ+Me86XeE3NXdVUpi5KVNOCgn1jMmRye3fP3t/lsbQaRkqxGaJkDmMY5/qNc3wdCxXNWKm2H7ry69rggKB5Vq4yRF5JEAHsRHGhV8O7f6hRpgGRao/D3J/eGB7yP99O1psIYo/qi0zRIJb6Ynme2uE2ZHp8l5iYtoyRMD2Hx+WueXQ3iEvS+j0qe5rHylVBSRaX8LXE+aQzSMKwkDmIGdUPrmxNFmUUyiMz+W+balO6V59gBg9oxideq7Gq/lJctpZkJZiDcHYKgi7AMFbiYunUfVdmN0j0SgWnVAcNIco3FyjEsTJHEgHOnjlXslPDrR4ttallRTCtDAwwlTB4I9jr0Cpt3CTbcUd1eMyKbQWhhzIwO8aodaiqVLS0riWUdo5AJz3++vSnrgrVVitr1665qBASWuABKtI4PI+SJ1XK6oliVsC3HgauTtDRIIqfvZDSKQJBWQWgxEyojt7a9GfpO3WmaoQ12Ba5mrepiWJcyCEDljEQoGAeNa6ZRZsxTlfT6VZSbTKiLj6QxJEGPVI50p6d1r9s2lZxRpqqko1NjcrTDmYUBWDd4kEEziTGUuWi8Y8XfsVb0Om4qJWd6IDgqisaqUyMD1cmRDXYyXxoSpsXp1tvXamalL1OjSBIS8pcmCSxSQG+k29zGrxuOm0b761Kkj7lyIL1ZdzCwSkrJx8QedA9TqU9utPzNt9P7tIr1ADax4ct+gbPOuSinYW5NUV3fbKpV3VKotOEqXoonlvKR4icALOZiQdZtun1GRnC4W0Nc0RdkH+u4OrT0lVanQajtyKauSv79zdclsibrhjuYAmI1zT6ZSek9MItWmGtqEbp/Q6teVZ7QVaYx7Yxqco2UhLinZX6HQq6sJRXY01YkVBlYm4LgQM/eDnGuNz02pUpKAhHm1FpKCbbmuBjn279s99WrZ9OplrqVNSfLFAlK5lFCWCBb6fST6h7k99ZsNohRPJXzaSsrqy7lnVrcFZj1H4JIkD20rhuwvI2qKRsNsw2n7O1ACqtRiWm7iqwCzOeOSMi0zpnt9xV2YSmXPl0gxdEQsxiWADGUEPHY6YVdztzX8ry6nmAmP8A1Lj1zNtnJ95iNNN10SixHnKqNWYgI+4qy7TBFq4zPHYMNUbi+yfySB6Ph2nWpUhuKTHzC7WtUgIWua4KREtdwP4ie+teJqNZKdJaHmgXOHAEs0kFZPbhicY+2u6G1NK22lZYGQlqjOSoqk+klC2WzJEngyBofpfiF9zPl0fLKwGBqRdfBbAp8kMOeZnS6G2VLrE0fM84E2sVZmlv7sg9wcAHg4+dU7qXVldCFU4tgkRABzEHg8ZyfjV48ZbVt6BcfJSmt4OGBBLAAZX6YPpA5b5jVTqeDgR6dx+RT2+zatjlBK2Z8kZydJDvoNZP2aiXaDaRwSfSxHYRwNHV61GpSal5gIZbMzPACnjJBg6UdX8R2VDTVYPNzEwZySADmeZPzqPa9bDFQwIMjKCZz7TIJGJzyfbU/HN/Ir5IL4lLsOZwQc/fv/PRvTKxFQBCFfBVyxW0jODMS30+oEfadWar4UpvUdyavqYtAtEXZPIHc9vj8p+n+CqIeWNXEEZVrvf028/n/lB1eRGXwy7LXs+n02ooz7pVcoC64BRioJERjIIjtGhd8tNEVqe4DOGAtBuIGZ4XkHv/AC0uNFmUCpa4tzggz+Qgie4jtg6HqUmpKTRqXf8A4ntIjMwxIMiTge5+dZK2bPR3W2VFwQ1MEH1GFYEn3lQDPImeCedVnf8Ahpi7eU6eWCYvJDAexle3H5atmz62hw6mme8srKT8DlcfBnOdT061N3a16ZYwSCou91x9jk98zOnU5w7EcITKKfC1U5vpf/I//wCdZr0SrsnWJ8uWF/8A2gcECD9JjHbt+et67zyB/wCeJi15iGo8JHqHv3j75+AedQps2qebNNysj10qd5kDtBECfuTnGJ0nGx+f1OP/AD8/c6kp9P5tlCcEqSp/URPPPvox/DUdphn+dKapoYeCOifsm73CgVbalFbHr0ihJFWneAJgwWGdWhKwJpWtTylUAAY+QBJxjntn31VOk7txXYMV82jRdsripSw0oBEOpRQ3uCx/DpbtPEf7Wt1SpYAGNkmAARKqBk4K/fHsYnlxybtj4pxUS41N2SqFWpBP3ZUycuMrm7IHBGZ76nbqLruKKsafm1KDxEx6Sp4nuczzE9tUZurVFpRReTbhGJhccgwCLSfSOJgxpVR6huv2hdw7q7qKij1AwHDyAPa52Mfl7aWOLvY08rVUmeh0NulWkrj9nZakgEipDBbsZqSQLCfy4GdLeo9Lh1VfLRXY3CmSFwzK11zsJFpUcAS3JJ0k8KbuvSpojmadF5VQwMXgjgDIm4iZzPE6cVN0aluKfqFX5Km69mkQMliZMiV4jTvT7EW10VDr3R6S0zV8twS8fWAsEn1AAH0mCIMQWHwNd7fxWHYUztfMurmoFNSQWeFKfTkHHt20/wCo9Rq1tk7UL6vmMaUCkAIIljlASR7D2nEapO58P7pFZnoVlCgliaZAUe5MYGOdaYtSWzLNOD0evdP8aVkpwdvQJ9QkM4BI5weAT+Htka7q+MWAtO12wUiGCkqPbBU8jjjSnadPVqVWp9DF6iET2JWInuZOf5aD3VFA3pyfdTkMJ4PIIwdZG2a4xWi17rxgzW3UaBtYsmXMGZkHGZHb21jeKvMSKm1otk4aoYmZJiI+r/TVb6zt0okBCTk9xkAjse3aMACdarbalSp02cFg4OJnAMekdhJHB9vjSptjtRXaLNW8TVRTUUqNFFUgLaxbtCwpCiB9+BxpTR27GS+SzXkSq+o5ZiogEnuedB9K6WKgpBSy+ZWZZDEcUryCARzdMa6obRWFVgxtSnTJW42ksbSGHBtyc5MwZxrthSX0FUOnheCysDyGAIx/i+2mfSeqVduPLUUzTButgKcyWgqfqLH2POkdXZp5h8pio8t2YBjBtF0EA++ZPGR31Nten3GtZUa3zKaAKxCktycG3iAfsddtA0x3/wBUptU839jTzP4vMN3tHHEY+xjUlTxJcys22pyhJSarEgzJ4XEkD+WqxutvSNMQw8y7kEXCJg83XXxmQScHRm82K03Rb+XAzyQTBnOREn4xoWNS+h2fE/4htwJJBmtwSSTBjieONDbPrCUoVNnSS4iQtULJBEYKiYAGfbSvc9MCID5jHkC/PDRGT7AZ/wDOuaXTVdyqubTGQ2eZ+riJJ/LTK2K0loWdZo1ar306QSmAKYks3qm4Etj1EY9ufbS/f9Nq0lDVrKaNaLmuODhSc/TgyRMa34pVV2pYAhiVtYMQZuE/yn8zpJ4e6WtajUeol7ElFY5twskSYDQTBzBiONFQT+TFeWSfCI82NFqjIoWkWhiG8r1QkHOYEA8/bvpvT6JVMeqMRgUx/mZ7fz1mwqteXqlWIV2YooESZluB3PH90DsA1braqTCOYpg4t+k2m7EyDIgcwQffT8kvRKWOT3bQvPQGiS7d+XEfP0rgako+HMj1SeR63n79sDtoip1pjIFGTavL8/SRwoBPEjt+R1yeo1gRZSQTxJJ9pyW+0z+WuWT6X+BfD9yf8kZ8OoBwPvEx9pfXVPoqgTCiBkAAflEGfvqF93uXHKAMA2BEgAD2Mc8Tzn40r6l196VorVHUOL7kEqsmPUAsqc8jGm8kn0d4ILv/AGOT0oQ3MWzhu+faMY++qrV3jD010SuvIb6akTUgwTE20yxKkHjvpkm48xSRVaornkNcPkmMT9x99Q1lqGIqOLYgqSBH+GYIjtjJM8nQjmaewT/GjVxX8HNAIx/dViCOUrLLLxj1WtjHJPOs0y6f4nqhIqUaZbGZAYROGEhczM4Mg49s03JfSJVNa5v+BYd8Vm5Kg5mFLACSRke8j7wTxrKXVUZrfXcZAlD7TGYwPb89Ov8Ap+Z8zOBLKDgE4yfjt76i3exYBQtSSWGbeOxabjkLcJ94HfUofkSeqNsvxoL2J93vBdTrIYqUGuEiVYNhkYYNrAmR8v8AxYWdJ2C0qlRqNRgjEhUKiVlgEJYnhZEsIkBvtq077aAsAtBbcyfSJxiMyQOIPM61vNrt2pErtqlF2keoKQASR6XpuYYdhbx8HVZSmThCAM3QacmDT+owBuQeZOQafAg55yPjXO46HTEEAyATjcqwOZ/gB4xHLaT9T3tQzQanREQwdaaqX9VT8U/T6j+g4jQu12zXJ6QLiAGwRDAAkxJAF3BAMR8HUuL+yvNX0WbpbeQ7slNSQYF1QkhWsAAKFQTjmCR/kJveovtVaqEpEpRChbTAViKYMXHlS2ZzjvJPPTNkWR2MZqeXlRyopnJIwDiPfvpZ4vU00FpVlryYtzE+n7GZMjgwO+khbnxKZOKxcvY38FbxK1AK0gotRLg0N9NMYxgtSxjM0ycSZsA6PToqqJcabuodajypV5pMCIGD5inGZVSIIB159/Zzv7KzKTANr4n8Jtc4M4pVKp/Ia9Q3+3ZqLIDa9pVYmQ0QpxkQwHGtc1uzFjdoB6ftbNhWe12ZHrfTypVfqgkA2lffVD8KdaqVmqitVqVGKXrdnMhT6iZHIwAfyI17B0ymtXY1mBxWWq+FMqGTi0eosv02jMiOdeeeEOiUKm4qvtiWUUShPktTUMXS0+otJYXYkGF41FfplZR/rQ961QIIhSZUk/HqOfsOM4E6C8W1Vo7em7Goqi4BqcXD1CefeVnnjVo6p0w3Mnm0kinDgt/ExKzzEx/I6QeP9oamyRaL03a5pQOJIYpHp+LZzH66lji+VMtkkuNoK8MxUTbOlxU7gkXfUZ2wMn7giY1x06hFPc3OzgilAtClZqALFoBPqiCZOOdF+C9r5e22qu9MEVAxF6i0CiKZuGM3KR/40j8K7d0o9QvKqxrjy/NbDBWvMZJAhScY4AzqvDtInzOvD2+p173pV3qhaVUEuttvpTseeQf+NN+h7Y2gFy07iiC1qr8j0qADAPPfVY/s12T0qW6FUWsaVQJJhpZUA7/ECMyDp9/Z9tXXZUfOBD/tFzXsJgHnLTEcH+UaE4V0CE7E1PqdE7kUhWrEi390R6JLL6v5z9zpr1vcxXIUGJAwYgsZ4HGfcj9dIqHR6p6oSwW0BBeGBWLqbEA8EgFv0+NXLqXTizOwItJWRMzabu0+/wCZ0uSPVFMUruxJ4t6gaO18wMQyoY7+omBgniT/AM6Sf2f+KGqGq27qytIXXEDAg9gQCcQBEzHvqy+I+gGtt7CQtyqV7/iBi0Z4+2def7/YLsk3G3vD1Hag3pU2qoV2YXN39SZX3PzqmKKlHi+yOabi7XQm6/u3qutaoCoqglPa1T5Yifa2Ce5k51Zv7N6M0q5z9dPtPZj/ALaRdfQeXskEArtlJ+C9Sq+fupU/np/4HrCjQa+q1PzGDgCTKiFhoUyCLiBjjVcy/p0ieB/1NlsZhRpuy02JK2z3ALKTCgGRIiBk40EeqtBimx9CDCkyBbEE/jNokHiTrt91iVdCagCsHqWOBKt+MhZlQI9QBnHfQNDdGpcZlgsWBSWMFRCi4Ak47++sXo2u7sIqdQqCYVptEfSs4AIBmQQIJMdzzGh91uapDQ9hI9LFziYk2gGI9hM/Gt7sWNaaoBFwJIwLcDCgkk8ewPsNbTebinT8zboXY2Bpp3hZLEfhxgMCfudNBpuhZwkottlBfxJuCM1SfuAY+2MflxjVh8JW1aLipe9TzC13qZlAp4+mXUXEm4A8E8A6pdUnv/PVr6EqvswkAMKjtM5llUdsgELHBmG441uaSR56bfYZuOkAEvRYKZgOjBZloAJEqwEAZWfXyY1un1iqhionmj1G5Ra8DuU+kiP4T7+2iCrAEoxYw+CYYnzFtBIm4AdjIHPbWNVSSHjnKtCkqr4NrG1wbvwEfUZHpJ0jSl2PFyj0yehvKe4H7s3kZIZfUv3B4n/TWaI6RtYd4YGAA0wGBLNAIeGHpAxwDd+eayzik6NUXyVsstKmxWkTWA8xrSLUlYnJwZ4Jga1tHNS0ecyDzHpthcWD6hC+oMBiP56W9O6nVpGys90V1UkuJtyGIIBlQYx2xoyj14/ug5Iu3Dq5NQ4p4ZW445Ggk17H5IKo7Qsad1V4cvd6uLeOFAM8do+dJK21doVqrETAFo54XJ+DBOiqPiBiKJcgA1KvmeppCgkoT6s3QBEcRiJ0qbd5wy8mPcH3PuMTj5nOpztGjCk7sVeKAlKzzFFVWvSLrGGUYkFVyeOcc41CeobJqSq1aorShLDagkWhQFuO4URaqqSqibZ7nXPjFrqFEkqTecDkehZxOATjjsM6qh1twxTgjzPyZccjSL3Q8VbSk4alW3SKL/3a7WjEtbLS1ZoMInv9I9zKDxb1tNxUplXrvCwxqhEPwFCEqIk5gTjHfQ+w6RWqKy09q9QGIcI8rGSQQQkETzP30QfBu65KKmCfXVpziewYmcERGq8Yx2RcpyVCvo24SluabMT5d0OO/lt6XjsTYza9q2Fcugkqaii1+CLxhvTxF4J+x15hR8CmVarXpCmFvcL5hayQt3/bAtLELM6vXT6vklgges+AUhVa4K9QASxulUqSQeY7nSzlH0Wxxkti3xD1avtaVMUKtWmivUpMqNABxWpGAIkpUieSUzqq+GepNSY01YgOQ0AwLkllOO6kGOOT99Xjxp0uq1PcJ9QWktQwJXzKYvuX+G6n5lMkHlEBmRrzHb3Xg04uGQP4ozA9ydGNNE5tqRed3uXIJJuYL+Ikyee5nPeNQv4iqDAp0SMESgBjkd/YjVh6nsga7XMqotggNkgKPcE9on7/AH0COi7Y8ouI/wDutiOO3Y+/20qaHalfYtHiKp/7dH8h/wDtqP8A628n0U/so/2J03/6Jtv4Fx/+Y/6jt76Gr9JoSqpTmTBNxP6Y5/8AOmjx+hZc/sBXqzD8NPvOIGOD9XfvqRevuJ/dUfzH/wC2s2vTAbr0Jio2GJGCR+kxzplT6Ftj2/I1DP6RoSUfaBHm+mLx4jeZ8mj/AD/l6tM+ldTaq8WrThLjZdzdA5YyCon9Brk9C2/dOJP/AHfb8tT0NnSRWsbyyQBcXDBbRgwRELM6RpFY8l2zfiDrT0qJN5MwhyQcnPGIhSOZzrynqXUGeo5k5Pck/A5JOB+mvQ+vs9bYUajAAzUcm1gpthVMkQFcS6niNefdA2nm7vb0zEPWpqZ4guAZ1TEqTZLK+TSGnjYEbl1Ajy6dGkR/gooD/MGdPulbCaFIq4ny0x3EQIMfefhc611LoL1au53bI1rVyVQBSPLqLesw2CEqIIjHHOm+36YRSVFCX0xTRlZiPXFwUkytxgwoOVBzxqWZ2kkV/HVNtgzbGBhGb6ctUgSwBAtVe4Ixd7T7aIVaIR1fbKrBW9VzvBgjBOAwMGe38xPT6XVGBRkgqPRUHKwDImbiQx+7E+2lXUNqwYk06ikyCTcCTDZMR3Kzn8IzrN+rTNcpcejui9e2wV3ppkyKhTsOSpk/F0j7aC3tIZLftlXgy1cwf/654+ddo5JgM7A24Ju9pHeZPyMH4GjJUnELDdnKwCMEgd7sR7QdUtolXIri0NuDJ2ePd6jmB7wrrwO2j+q7v9k8qmKVNVaWhJAIIkH1FsnBkyDAwNNFQwIFTIki4NBNvpMj5OZ/AdE1jTW/00ntR1gpIEC0Z7kH6fYgHXSyuLTGjiTi1oS0qcwqtdLKkN3ZnYOQ3dQLRmcMvsNcGuGABWbgrWvwfUVUcxBJOAeG4xgOlXLKIOYGCc4z9u0Z7xokb8A+oBluU2t3CEkLngephGeVx76EY2NOlUTZUK3tDIPUcgkMW5yAcYPcHWtc9EpfuiVLcqLpJkhZeIzBZpzxIwNZrNkfyZrxRuKYwo7amCP/AEdFSePVBHcEwMcj/fQnU6YtinRRWnFsuxMwQBGIFzTn6Ro0vTdmMwpgCZBb0lbsjCkhUGBJDfGlviDbg7VrQZlApwoVjEktgACGEkxMaSLk5UysoxUW0Dnb12kfs7+pVAjbkZEZGJBOZYZOffRu26XXdSwApov46kKimAACSLmMz6YPtpR4c6MGNWtuVDU6LCmKQeUqVD+G5SZRVBdipz6QOdOd9vmqRdwMKFEKo4tVRAUTgAfz0+WKQn48pJNo4r7Kg0rUu3H4pU+Ut3LQLS1kD+739p0w2HS3Ck0KFGiQrD0p6pAIzVeSAWDJIMgg/GpeisttZ6iB7QwJuIhQtNiPgm8AzGAwznQnVuo7l6bsf3SjzWCSRlVdz6BBBJUzJ9/Tp4pk5tXYyr9GU3U625LYdFVWaow/eA0yQMBhSFh7S5Ma22+2qMWCMT5lZwt6rBdIYWJJEUxgQPSCec6VdT6Xam6S5iqUt2BJgfut5TpKYWBIpkjjuffViqdIVdywUWgdT3KgAQAKmyuiI+MaZxoRTFR8SUQpKbZCgpLJCO37u9AsX2fjZPYHBnGtVPFNZqp8tEim4LzRSZ8qpVDAB/qFNH5bv3102xppRhigA29NGvMAIu724lhIheROODnGs6ZsyH3htN6+SyyMydnX9+SByBJj7aPFdncmQUvENfebDeV6butOipuJCKWNoIwoYnn8RiD7jVD6XXCZNoIIgspPE8W5Bxq4eEdyi9E6kGKo1ZyEBIEk0w0DMmI4+dUvbBSGvErI+n3zAngYk/bVYKrM2WXJpjStvAyoS1I+jlqTMZ+lhJBIn6tQNUXBLUfb/tEk/ov564qeRgKtQjEziPtAMnn27a7igeRV+fz57j7aaiVuztXS3nbnv9DA/wAgI/TUu63NyhWr0ypYYYMYtyM23Z498c+4W7q0lEoGHvEKMnmFOY9j+uNTPVoQT+9K8TPvmMP7fr7aJ1sf7rqVU7Kg7PQpkVayA+UiCABAUpTBzJMHGAeRpZuN5M/vaVWO7MscsZtjBIt78yNF7t6f/T9uzX2mtXiIBn5z8aTB6IYArUA7+rIEYxPc5ycaSOymRtNfsTer32/M8JH+X3GuqdWpkDyM/wB1J5n+HjtqIvQPAqx9x/vrn9zzbUPxx/odUonyYy6z1qs+38vzRlQbbhEZAAB+II9oxzqteF6tQbyiKRAZmCyVVgLsHDgrPyRjTNjRKiQ4bjEREmMmO0dvf41z0hqSb7b1FFiI4LXMG94PAiMD+eh0mhlK3stq+NTdT270KRcU0YKKP4TTFWQVef8Atng+3fgEb/q60azpV2yNUSpSVihqiHAupZ9QJkFQ39zsDpTttjb1ymrqYXaqGB7RsMjnGnm/2wO73Lg//wArtVxwArAc/N2szikbFPRDtfEO1uVgKqW1ajWh0dbmUKwtawgLCkKvHI0VS3yBFWlvbSFpKPNupnDS59YsLMp+wPwcV/p2wR/JZgDLdTIn+5QFp/KB/LXO26KDYF9Mp01cH/3j6j7Ekd9DgdzLbuqTAE1KaNLN9SiCvmKietSJhT5hAkiw8nQNQpd60enaQLgQ6GLgsiAY9DKZMmG/KvbGhXplfIqlDUyADAJO6O3UEZQ4F0le2uqPjlCAK8K4VGW0TSeCr2svqamxysqSvqaQAdHx2d5Eu0OaWwFvpK1VAAuBIcegkXDn0nJMZj5wtrtTeblFwhpg4GMHvPMcYOjuobFaLKU4IA5JKsBkAwDb6lI+DPeBBWe5PWJEAXqoDphbQfwlQFgEgAFizADImquhpJuNoXVunbdu5B4kPBj8+dCIaC09xSLk2s7AkSxRUpsVutwJWMHWtwgplhUcLJ9DASrLFwdZHseCAQRBAONBbfw/dTMOSGJ9VtwIyrMCvxmPdR/ENXS+2R/ZDvw3hFVwfUgqEggG5mPvyAIH5DWai6h1ilRZC4YLbaqhcm0/VB/DBAB7mY4nWajJSbuiqajqyapuVy1RajKYLSjFDFtuIEgG5rQckJ2nUVbqjbqlVpUnmBwyBZMyqqAxhcWiTidTVtpWh6lXzapAVi1b0KMcCXY3CQIgfi5PKulWRKjOalOm/qUqaT1Cw7HsIPIz2mNCMvoo48pb9hPhXcCrtSiD95RYu1PvbLeoAD6bajq3sVpngnTNJHMGJngQRiPjEfodVfdbMGr59CrDEuxZRYVbmYnBYTIAtED+KA7peIwfTvKfq485FGfU49VOQDcQ2VIJ9j3pOPPaJwl43xYz2G7tL0ybadVWuBAy8C0ywI4BGmfVaBdqyDkjcQDjmnuYORxgZ7d40pobLzRNGolYxBCt6vaDTa1+M8H741o16u3JFmZClWX0kWsCDOYtLCBEhmGkUnHspJKXTM6z4spXVlRXfzP2rMR6NxWSup9XBAUCIIN0g8aWb3x7WZmdQgLVXrEkFod0FNwJNpWwBQCDjjTtN5t3AWtQMXU2ZVyp8ukaCi1xIAVuAfqGlVbw5tzSC06oDJRA4Zbq/m/9xgSVjyZWJwQNVU4vszShNdCOr4orwFFRlUIKYCwosGbMLNoJJtJI0PV6tUb6nZvu7H9Ddgad77wYQtdqJNUp5XlhGpteGUlyYMi1gAABPqGmm58E018wFSxppVpi0kB3RfRUBaB6mu9P93vjVOUER45Hspu2phjj0m1zx2AOBAn576J2e1aqCqAG2CTcciW/MQMcZGoqmzCCRUViySIxybTzBDAzz2j3gDVKfpz7/E4B+fnToiGVumFbfWvqIHJwT2m2NS1ehVV+oKD9/fH8Pv30G+zYMFLUyTP4xAjsxJx+eiqXSSB6npopmIdWDEQSAJAPPM4OidVml6S/90wJi7t78ccnQ+zoGTRIFwaQGMSADK+86I3HTFSkrkrcSZBZYC/htCksW5JkAD0++tbjpl4Ip2SIb0sCcCDm6YLHAieOY0bO4+mWLfdNc9N2qCLxVqnnGb+8c6r2/wBg6kFgACEE+xKgZPt213Rpu9ELK+mZpgAMsMwyOZlm4z6hPvrivsrSL/KPC/WMxgZRj+ED1RGRpIOimTZs9DqCR6cCT6v9x/prX/SKqqzRIXmD/wCPz123SbVHqF2ZgoygSAtrX5kXEgjBAHBkRV9iwBb0sAf/AHF/koM95jT2SCKPRXIUqwe7ICsR2nPpk/lGoNzTam6BiqkHtOOB3E+886jpbWoyyLQIn60HPxMk/HOoLDZgZnH6YP6j+WuODqPWXpuWm5oKklQDnDSYuzkHIwSNFU/FtcEeo+lg49RgMBAaGkX+x5GgKXTatV6gpIz2K9ViMAIouLEmIERzySBydOKvg8ilKB3ZmRVJAUAmm1RlYHIAVSZ9wInOpyUfZSPN9GbbxbEBkU2isBKcecttVpQiWYSJIMaadJ6oHZCKNUhW2eaUv6NrIUQQDcwEdgDqs7Dw9VqCmyqCKtOrVXBJikGJBAGGYoQo7z21c+kdJ3lCnNN3o+alCo1xWmGloekbiCtgJ+nlm+dK6RWHN9gnUNy20p03YRVRNuVWorKWYburXJhgCVgrJjkEaqHQeh1q7oyIzKCpYgHsLiBEksRTcC3MjXp/W9jtWv8A2h0qH9+q2C+qVdiaYFSobVYKWnsGaZxrjeeJPrTb0/JZrv3n1OQzM5CsRj1O2IjMRpfLGKLeGUn/AGBPFdAUjt6KOz1qaOapm6ZFNI7A4pqAB8kA6GpQikvMDLSZEdxjBxzjJmNG7LoVarLimQD6mdzA9jBOuqu52+3Mgjc1pBX+BWEwQBlmAJ9RkC2RbzrK7mzTGoKin+NNmm3pbBayzUBqNUSYby2cMKbQMMAYJP4i3sdcbbd0al9hMAiTCjtiDYCBC/loP+0pSN4qs11QUlNTM2uxZivxAYCPfPfQfSOu/swdUVXVmBucEMIEfhbIM8GYgfOtclcbRjUlGVMb7nbUalpqLLAEeliABJMYPuTz8azTLp/i7aVGIq0mpi0EeoMLpN2YmItiR2b41mszySjrizSoY5K+SBNnQWqockKGXhva4GOQLZHIPbgaF3WxQtYtVaoK3qVPpljBAMm0qQSRwfTIxOo+k+KaSbd9s6VPKecggsASCRwBJiJ7T30PsNoEa4gpTYr66gaEDAGTgyJYe8iPvp0mm2Z7i0qLVsd5RtIAYgAoVUestc0oQIBNtpAHY9u4nUNrVc+Ydq6BALmZIkgkqYDGYuAznXXh/ZFKptenUBqrUJpupVQwIg4mcTCng5066x1UFKtG4TaoPMktmFiRIETcfxL8xHUZaNluUEior0ylwaoX0AKtkwR95IIkA8ffTNOqbmkCErmovAVhePyWqGUnPYrIOI0Fu+lFrTSJvW4hSJDekyAR2IyQYESMdrVVO1CmmtC5Vg+dLeYzQCxybWX1FQpFuD99V8iIrE70Iz4tEOK+2pNY9jlQ9P1+vMozKZh8gdtFt1jZOWvp1UIOVR0YKf8AC1hzx+Q0t67saaUd0aN9t+3YBgAfUm4V5CmBLSYB4OguvbqpT6pUQWui1EqspHpKkJVIYxdbgfOn4p9CcpLTLVt+j0qoto7hGqQSlO1pIA7kj0knJgEARnR+y6em1IatUUshUmCSEFhm2QAxMg4OPnWvD+xrbdKj0wEqWh672qBSRhelK2fT6YqOeALVyQY11/a1hRtqwlNMkEAQFVKJaLpNgNIiBPpjN2kUdjykVLxa6tDrTZVctDOZcw4kFiASs5F0kTzGNV5wLFBEXMST/wDFcCcxnVh8U1mqUqYZTfRJRpkn1Em4nubhb7Rb76QxHljGYJH3c49x+Z7nWnH+kw5lU2RViWZiRyxPf3+8T+eu0KFQGxExbk5/0+J5z3jUTEZJkn3P9f660Kp4H8saroj0H7hEZQzVCzy0raVKgN6TkkNcCSRgr89s2lVqJLU7cd2zMSeMjBUn8hpeBqYR5bY/En+T6FBsdP4j3ZpimaqWKDaIECJyBbyPVnt6tLtx6zcwCmPwAxAEAQ3AAWOdLx+Wpao9NP8Awmf/AJN/uNcoo5ysKFNFpYf1sxVksJIWPqu4yRaFHGGJ9hXgqFAkySe2eIj4j4/PUSn2xrGf3A/1/XTAuyWhh1xm5Tk/I0I26AER7d/g5++dF7c+pRJAuHORyPkf130JuisEGLoER98kx8YjXBSG/QuqlDV8tzRLIqMxUFCJBKMQblRmWLhPpkEQSdehp1R6qivtaY9DKQAqOVJwwAySVqQMAiDPfXnHhfdQKlM0wwqNTm44AQs59PJkfIzHvr0/wRSahtw9OnTL1XuFwUKAJVWlh6fSGbjN6j7ZsyNuHRg2u/JE1SgOCRVAC4nKoZUT6THc6HodGSownc1KpGSKVKpVI9zNsCJYTMc9iYfb3qtXc0XWJpVBioim0kRDKVTNpAMyBKxnOiX6oz07BQp4VgpVHLWhSJHpBLRxGSeJONY7X/Wa7fqhBU2NBH8vydw9QAG12SkYIxK3swBj299EPu6lNT5VHb0CSoi1nf1NYsMRbluwMmCcAE6mqUiWIbbmUxLM9NSSJxIYNAtBIGJieRpT4xi5LbxK2r6xgAAu0BFyGNisSTLgiONVin3WiUpf3Fu+3G63JPmFhaoPqJYq7bhaKoRARWtN8Z7a11F1223q1lWWh1B+TU6hTRjJzCon5KNb6Qq00bcVFFqfSsSJWHLYMwkAj+9aPnVT8ReLEroaSB1pj9ajX1WVjn0CKrSvq+ps6rj+XoTL8HVlYq1izMzGSZJJzJPJ++pAmhkEnRKmfv8A1GrsySOwCOOPnWa3d9tZpKE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2" name="Picture 30" descr="http://t2.gstatic.com/images?q=tbn:ANd9GcTz1710QSqkhVXXs1-ubncxBzv6bcZ5hRpS7OeWnBGf3Klybg9i5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28800" y="3886200"/>
            <a:ext cx="1743075" cy="2619375"/>
          </a:xfrm>
          <a:prstGeom prst="rect">
            <a:avLst/>
          </a:prstGeom>
          <a:noFill/>
        </p:spPr>
      </p:pic>
      <p:pic>
        <p:nvPicPr>
          <p:cNvPr id="11300" name="Picture 36" descr="http://t0.gstatic.com/images?q=tbn:ANd9GcQTHP6OlWuiaq17KkUxEatV18ZsGq48uvRInvdl390XI53nRupz2Q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81400" y="4495800"/>
            <a:ext cx="1676400" cy="1915551"/>
          </a:xfrm>
          <a:prstGeom prst="rect">
            <a:avLst/>
          </a:prstGeom>
          <a:noFill/>
        </p:spPr>
      </p:pic>
      <p:pic>
        <p:nvPicPr>
          <p:cNvPr id="11302" name="Picture 38" descr="http://t0.gstatic.com/images?q=tbn:ANd9GcRpzE7N2bQX6L7R8eVGKrYUlyLxwwmqjyzt0avJrrTnSx3xCIGFXQ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019800" y="3048000"/>
            <a:ext cx="1295400" cy="1870364"/>
          </a:xfrm>
          <a:prstGeom prst="rect">
            <a:avLst/>
          </a:prstGeom>
          <a:noFill/>
        </p:spPr>
      </p:pic>
      <p:pic>
        <p:nvPicPr>
          <p:cNvPr id="11304" name="Picture 40" descr="http://t1.gstatic.com/images?q=tbn:ANd9GcSlczutClsFqQ3QCdxTNaQZF7WO3L1qig_8CySb57HVZDRk7Mc7g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77000" y="1676400"/>
            <a:ext cx="2438400" cy="1219200"/>
          </a:xfrm>
          <a:prstGeom prst="rect">
            <a:avLst/>
          </a:prstGeom>
          <a:noFill/>
        </p:spPr>
      </p:pic>
      <p:pic>
        <p:nvPicPr>
          <p:cNvPr id="11306" name="Picture 42" descr="http://t0.gstatic.com/images?q=tbn:ANd9GcT8s7-u3UsV6Myqkk8oIE4hldW3i_DwQc3bxcHKTfIvNDMssXVAuw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67600" y="3048000"/>
            <a:ext cx="1676400" cy="1596806"/>
          </a:xfrm>
          <a:prstGeom prst="rect">
            <a:avLst/>
          </a:prstGeom>
          <a:noFill/>
        </p:spPr>
      </p:pic>
      <p:pic>
        <p:nvPicPr>
          <p:cNvPr id="11308" name="Picture 44" descr="http://t3.gstatic.com/images?q=tbn:ANd9GcQYs51k6fx1ALz-hxWfaXpWVZPsYqCqBjrnDOhXOBFu8hAPqhK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34000" y="5014912"/>
            <a:ext cx="1264997" cy="1843088"/>
          </a:xfrm>
          <a:prstGeom prst="rect">
            <a:avLst/>
          </a:prstGeom>
          <a:noFill/>
        </p:spPr>
      </p:pic>
      <p:pic>
        <p:nvPicPr>
          <p:cNvPr id="11310" name="Picture 46" descr="http://t2.gstatic.com/images?q=tbn:ANd9GcShZ0KO6oBgE6hwFzxSREQlPc0YBuzHqda9Kp6CFhpW0SYjp6uB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315200" y="4953000"/>
            <a:ext cx="1652053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Ms. Napier</dc:creator>
  <cp:lastModifiedBy>Ms. Napier</cp:lastModifiedBy>
  <cp:revision>2</cp:revision>
  <dcterms:created xsi:type="dcterms:W3CDTF">2012-04-18T02:32:05Z</dcterms:created>
  <dcterms:modified xsi:type="dcterms:W3CDTF">2012-04-18T02:45:22Z</dcterms:modified>
</cp:coreProperties>
</file>