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tags/tag1.xml" ContentType="application/vnd.openxmlformats-officedocument.presentationml.tags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2"/>
  </p:sldMasterIdLst>
  <p:notesMasterIdLst>
    <p:notesMasterId r:id="rId19"/>
  </p:notesMasterIdLst>
  <p:sldIdLst>
    <p:sldId id="256" r:id="rId3"/>
    <p:sldId id="257" r:id="rId4"/>
    <p:sldId id="258" r:id="rId5"/>
    <p:sldId id="266" r:id="rId6"/>
    <p:sldId id="272" r:id="rId7"/>
    <p:sldId id="265" r:id="rId8"/>
    <p:sldId id="271" r:id="rId9"/>
    <p:sldId id="264" r:id="rId10"/>
    <p:sldId id="270" r:id="rId11"/>
    <p:sldId id="263" r:id="rId12"/>
    <p:sldId id="269" r:id="rId13"/>
    <p:sldId id="262" r:id="rId14"/>
    <p:sldId id="267" r:id="rId15"/>
    <p:sldId id="261" r:id="rId16"/>
    <p:sldId id="268" r:id="rId17"/>
    <p:sldId id="260" r:id="rId18"/>
  </p:sldIdLst>
  <p:sldSz cx="9144000" cy="6858000" type="screen4x3"/>
  <p:notesSz cx="6858000" cy="9144000"/>
  <p:custDataLst>
    <p:tags r:id="rId20"/>
  </p:custDataLst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FFFF"/>
    <a:srgbClr val="D96800"/>
    <a:srgbClr val="B27233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9231" autoAdjust="0"/>
    <p:restoredTop sz="94660"/>
  </p:normalViewPr>
  <p:slideViewPr>
    <p:cSldViewPr>
      <p:cViewPr varScale="1">
        <p:scale>
          <a:sx n="95" d="100"/>
          <a:sy n="95" d="100"/>
        </p:scale>
        <p:origin x="-3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tags" Target="tags/tag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6C518E4F-71C7-43AC-909A-8576433F3AE4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en-US" noProof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en-US" noProof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latin typeface="+mn-lt"/>
              </a:defRPr>
            </a:lvl1pPr>
          </a:lstStyle>
          <a:p>
            <a:pPr>
              <a:defRPr/>
            </a:pPr>
            <a:fld id="{F6A3B930-8D19-4C9F-83B4-1DAC1C3FF9B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562600" y="533400"/>
            <a:ext cx="3352800" cy="533399"/>
          </a:xfrm>
        </p:spPr>
        <p:txBody>
          <a:bodyPr>
            <a:noAutofit/>
          </a:bodyPr>
          <a:lstStyle>
            <a:lvl1pPr>
              <a:defRPr sz="2800" b="1">
                <a:latin typeface="Tahoma" pitchFamily="34" charset="0"/>
                <a:cs typeface="Tahoma" pitchFamily="34" charset="0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5943600" y="1066800"/>
            <a:ext cx="2971800" cy="457200"/>
          </a:xfrm>
        </p:spPr>
        <p:txBody>
          <a:bodyPr>
            <a:noAutofit/>
          </a:bodyPr>
          <a:lstStyle>
            <a:lvl1pPr marL="0" indent="0" algn="ctr">
              <a:buNone/>
              <a:defRPr sz="2400">
                <a:solidFill>
                  <a:schemeClr val="bg1"/>
                </a:solidFill>
                <a:latin typeface="Arial" pitchFamily="34" charset="0"/>
                <a:cs typeface="Arial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4D7FE7D-A02E-4B74-8729-94B5F3BEB375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CC5DDE-2309-4C11-B258-D22BD28462E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D2DCC2-7D99-4A2B-87D4-4CAF8F789C53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1CAEEC0-EC70-40C2-9698-0D04DF83B4B8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3281F7-213A-4A2B-AE9C-93EDC69C0618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0F690A0-4D0F-43F9-906D-D0E29573A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32F201D-CC5E-4AC7-BE87-C6CD290FD0E2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16EF1E-431F-4796-937F-BF2D9DB1A35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8877A96-532B-4177-800A-7869FED8145F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E1A6FBD-727D-4901-967B-0B4468BD9CD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91240FF-B277-4EDE-BFB9-533921884F85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7B85F7D-222C-444A-94E6-B5DABC0A9C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B562763-03EC-4EB6-8E20-E30AECFE50A3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189D01-ED21-4BD5-84A7-61BC484BC32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0DBCE8-65E4-4E1B-AEFB-47B467C65D6B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8CA35CE-47D1-42B2-ACB2-15331036B10A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9BA68BF-0803-44F5-BAD3-6EF775384AD7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EB14B3-75A5-4F0C-8C2E-9A6DA9A045B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7F03AA-1318-419B-9111-2B16AB71C065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2C28330-4880-4DD4-A789-04A60F04930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A6C2E5F-95FB-4EAA-A558-AD31C82428D6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0331658-3C90-4A8F-9729-46BBF4A545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1524000"/>
            <a:ext cx="82296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2362200"/>
            <a:ext cx="8229600" cy="4144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02B637-E1BC-4951-88EB-B885EEC8666F}" type="datetimeFigureOut">
              <a:rPr lang="en-US"/>
              <a:pPr>
                <a:defRPr/>
              </a:pPr>
              <a:t>9/30/2010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 smtClean="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47976CF-4C98-4CFE-88F6-0F41BCE1FEF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1" r:id="rId1"/>
    <p:sldLayoutId id="2147483670" r:id="rId2"/>
    <p:sldLayoutId id="2147483669" r:id="rId3"/>
    <p:sldLayoutId id="2147483668" r:id="rId4"/>
    <p:sldLayoutId id="2147483667" r:id="rId5"/>
    <p:sldLayoutId id="2147483666" r:id="rId6"/>
    <p:sldLayoutId id="2147483665" r:id="rId7"/>
    <p:sldLayoutId id="2147483664" r:id="rId8"/>
    <p:sldLayoutId id="2147483663" r:id="rId9"/>
    <p:sldLayoutId id="2147483662" r:id="rId10"/>
    <p:sldLayoutId id="2147483661" r:id="rId11"/>
  </p:sldLayoutIdLst>
  <p:txStyles>
    <p:titleStyle>
      <a:lvl1pPr algn="ctr" rtl="0" eaLnBrk="1" fontAlgn="base" hangingPunct="1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Tahoma" pitchFamily="34" charset="0"/>
          <a:ea typeface="+mj-ea"/>
          <a:cs typeface="Tahoma" pitchFamily="34" charset="0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ahoma" pitchFamily="112" charset="0"/>
          <a:cs typeface="Tahoma" pitchFamily="112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ubtitle 5"/>
          <p:cNvSpPr>
            <a:spLocks noGrp="1"/>
          </p:cNvSpPr>
          <p:nvPr>
            <p:ph type="subTitle" idx="1"/>
          </p:nvPr>
        </p:nvSpPr>
        <p:spPr>
          <a:xfrm>
            <a:off x="5715000" y="5562600"/>
            <a:ext cx="3124200" cy="762000"/>
          </a:xfr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/>
          <a:lstStyle/>
          <a:p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By: Tyriq Goldman</a:t>
            </a:r>
          </a:p>
          <a:p>
            <a:r>
              <a:rPr lang="en-US" sz="2000" b="1" dirty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Arial" charset="0"/>
                <a:cs typeface="Arial" charset="0"/>
              </a:rPr>
              <a:t>Alex Vancol</a:t>
            </a:r>
            <a:endParaRPr lang="en-US" sz="2000" b="1" dirty="0" smtClean="0">
              <a:ln w="12700">
                <a:solidFill>
                  <a:schemeClr val="tx2">
                    <a:satMod val="155000"/>
                  </a:schemeClr>
                </a:solidFill>
                <a:prstDash val="solid"/>
              </a:ln>
              <a:solidFill>
                <a:schemeClr val="bg2">
                  <a:tint val="85000"/>
                  <a:satMod val="155000"/>
                </a:schemeClr>
              </a:solidFill>
              <a:effectLst>
                <a:outerShdw blurRad="41275" dist="20320" dir="1800000" algn="tl" rotWithShape="0">
                  <a:srgbClr val="000000">
                    <a:alpha val="40000"/>
                  </a:srgbClr>
                </a:outerShdw>
              </a:effectLst>
              <a:latin typeface="Arial" charset="0"/>
              <a:cs typeface="Arial" charset="0"/>
            </a:endParaRPr>
          </a:p>
        </p:txBody>
      </p:sp>
      <p:sp>
        <p:nvSpPr>
          <p:cNvPr id="4" name="Rectangle 3"/>
          <p:cNvSpPr/>
          <p:nvPr/>
        </p:nvSpPr>
        <p:spPr>
          <a:xfrm>
            <a:off x="228600" y="533400"/>
            <a:ext cx="5486400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  <a:scene3d>
              <a:camera prst="orthographicFront"/>
              <a:lightRig rig="soft" dir="tl">
                <a:rot lat="0" lon="0" rev="0"/>
              </a:lightRig>
            </a:scene3d>
            <a:sp3d contourW="25400" prstMaterial="matte">
              <a:bevelT w="25400" h="55880" prst="artDeco"/>
              <a:contourClr>
                <a:schemeClr val="accent2">
                  <a:tint val="20000"/>
                </a:schemeClr>
              </a:contourClr>
            </a:sp3d>
          </a:bodyPr>
          <a:lstStyle/>
          <a:p>
            <a:pPr algn="ctr"/>
            <a:r>
              <a:rPr lang="en-US" sz="5400" b="1" cap="none" spc="50" dirty="0" smtClean="0">
                <a:ln w="11430"/>
                <a:gradFill>
                  <a:gsLst>
                    <a:gs pos="25000">
                      <a:schemeClr val="accent2">
                        <a:satMod val="155000"/>
                      </a:schemeClr>
                    </a:gs>
                    <a:gs pos="100000">
                      <a:schemeClr val="accent2">
                        <a:shade val="45000"/>
                        <a:satMod val="165000"/>
                      </a:schemeClr>
                    </a:gs>
                  </a:gsLst>
                  <a:lin ang="5400000"/>
                </a:gradFill>
                <a:effectLst>
                  <a:outerShdw blurRad="76200" dist="50800" dir="5400000" algn="tl" rotWithShape="0">
                    <a:srgbClr val="000000">
                      <a:alpha val="65000"/>
                    </a:srgbClr>
                  </a:outerShdw>
                </a:effectLst>
              </a:rPr>
              <a:t>Pharmacist</a:t>
            </a:r>
            <a:endParaRPr lang="en-US" sz="5400" b="1" cap="none" spc="50" dirty="0">
              <a:ln w="11430"/>
              <a:gradFill>
                <a:gsLst>
                  <a:gs pos="25000">
                    <a:schemeClr val="accent2">
                      <a:satMod val="155000"/>
                    </a:schemeClr>
                  </a:gs>
                  <a:gs pos="100000">
                    <a:schemeClr val="accent2">
                      <a:shade val="45000"/>
                      <a:satMod val="165000"/>
                    </a:schemeClr>
                  </a:gs>
                </a:gsLst>
                <a:lin ang="5400000"/>
              </a:gradFill>
              <a:effectLst>
                <a:outerShdw blurRad="76200" dist="50800" dir="5400000" algn="tl" rotWithShape="0">
                  <a:srgbClr val="000000">
                    <a:alpha val="65000"/>
                  </a:srgbClr>
                </a:outerShdw>
              </a:effectLst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762000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42888"/>
            <a:ext cx="6934200" cy="1052512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5963" y="1828800"/>
            <a:ext cx="6929437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762000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42888"/>
            <a:ext cx="6934200" cy="1052512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5963" y="1828800"/>
            <a:ext cx="6929437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762000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42888"/>
            <a:ext cx="6934200" cy="1052512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5963" y="1828800"/>
            <a:ext cx="6929437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762000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2" name="Picture 2" descr="http://www.doh.state.fl.us/planning_eval/vital_statistics/Medical_Symbol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962928" y="4191000"/>
            <a:ext cx="3913640" cy="2667000"/>
          </a:xfrm>
          <a:prstGeom prst="rect">
            <a:avLst/>
          </a:prstGeom>
          <a:noFill/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609600" y="381000"/>
            <a:ext cx="8229600" cy="762000"/>
          </a:xfrm>
        </p:spPr>
        <p:style>
          <a:lnRef idx="3">
            <a:schemeClr val="lt1"/>
          </a:lnRef>
          <a:fillRef idx="1">
            <a:schemeClr val="accent6"/>
          </a:fillRef>
          <a:effectRef idx="1">
            <a:schemeClr val="accent6"/>
          </a:effectRef>
          <a:fontRef idx="minor">
            <a:schemeClr val="lt1"/>
          </a:fontRef>
        </p:style>
        <p:txBody>
          <a:bodyPr>
            <a:scene3d>
              <a:camera prst="orthographicFront"/>
              <a:lightRig rig="flat" dir="t">
                <a:rot lat="0" lon="0" rev="18900000"/>
              </a:lightRig>
            </a:scene3d>
            <a:sp3d extrusionH="31750" contourW="6350" prstMaterial="powder">
              <a:bevelT w="19050" h="19050" prst="angle"/>
              <a:contourClr>
                <a:schemeClr val="accent3">
                  <a:tint val="100000"/>
                  <a:shade val="100000"/>
                  <a:satMod val="100000"/>
                  <a:hueMod val="100000"/>
                </a:schemeClr>
              </a:contourClr>
            </a:sp3d>
          </a:bodyPr>
          <a:lstStyle/>
          <a:p>
            <a:r>
              <a:rPr lang="en-US" sz="7200" b="1" dirty="0" smtClean="0">
                <a:ln/>
                <a:solidFill>
                  <a:schemeClr val="accent3"/>
                </a:solidFill>
              </a:rPr>
              <a:t>Table of Contents</a:t>
            </a:r>
            <a:endParaRPr lang="en-US" sz="7200" b="1" dirty="0">
              <a:ln/>
              <a:solidFill>
                <a:schemeClr val="accent3"/>
              </a:solidFill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dirty="0" smtClean="0"/>
              <a:t>Definition</a:t>
            </a:r>
          </a:p>
          <a:p>
            <a:r>
              <a:rPr lang="en-US" dirty="0" smtClean="0"/>
              <a:t>Job Description</a:t>
            </a:r>
          </a:p>
          <a:p>
            <a:r>
              <a:rPr lang="en-US" dirty="0" smtClean="0"/>
              <a:t>Education Requirements</a:t>
            </a:r>
          </a:p>
          <a:p>
            <a:r>
              <a:rPr lang="en-US" dirty="0" smtClean="0"/>
              <a:t>Best Colleges and Universities</a:t>
            </a:r>
          </a:p>
          <a:p>
            <a:r>
              <a:rPr lang="en-US" dirty="0" smtClean="0"/>
              <a:t>Salary and Benefits</a:t>
            </a:r>
          </a:p>
          <a:p>
            <a:r>
              <a:rPr lang="en-US" dirty="0" smtClean="0"/>
              <a:t>Working Environments</a:t>
            </a:r>
          </a:p>
          <a:p>
            <a:endParaRPr lang="en-US" dirty="0" smtClean="0"/>
          </a:p>
        </p:txBody>
      </p:sp>
      <p:sp>
        <p:nvSpPr>
          <p:cNvPr id="5" name="Content Placeholder 4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dirty="0" smtClean="0"/>
              <a:t>The Future (Scotland)</a:t>
            </a:r>
          </a:p>
          <a:p>
            <a:r>
              <a:rPr lang="en-US" dirty="0" smtClean="0"/>
              <a:t>Awards</a:t>
            </a:r>
          </a:p>
          <a:p>
            <a:r>
              <a:rPr lang="en-US" dirty="0" smtClean="0"/>
              <a:t>A day in the Life</a:t>
            </a:r>
          </a:p>
          <a:p>
            <a:r>
              <a:rPr lang="en-US" dirty="0" smtClean="0"/>
              <a:t>“The License”</a:t>
            </a:r>
          </a:p>
          <a:p>
            <a:r>
              <a:rPr lang="en-US" dirty="0" smtClean="0"/>
              <a:t>Us and the Pharmacy</a:t>
            </a:r>
          </a:p>
          <a:p>
            <a:r>
              <a:rPr lang="en-US" dirty="0" smtClean="0"/>
              <a:t>Fun Fact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42888"/>
            <a:ext cx="6934200" cy="1052512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5963" y="1828800"/>
            <a:ext cx="6929437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762000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42888"/>
            <a:ext cx="6934200" cy="1052512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5963" y="1828800"/>
            <a:ext cx="6929437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762000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42888"/>
            <a:ext cx="6934200" cy="1052512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5963" y="1828800"/>
            <a:ext cx="6929437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Title 1"/>
          <p:cNvSpPr>
            <a:spLocks noGrp="1"/>
          </p:cNvSpPr>
          <p:nvPr>
            <p:ph type="title"/>
          </p:nvPr>
        </p:nvSpPr>
        <p:spPr>
          <a:xfrm>
            <a:off x="533400" y="1447800"/>
            <a:ext cx="8229600" cy="762000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4099" name="Content Placeholder 2"/>
          <p:cNvSpPr>
            <a:spLocks noGrp="1"/>
          </p:cNvSpPr>
          <p:nvPr>
            <p:ph idx="1"/>
          </p:nvPr>
        </p:nvSpPr>
        <p:spPr>
          <a:xfrm>
            <a:off x="533400" y="2514600"/>
            <a:ext cx="8229600" cy="4191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2" cstate="print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>
          <a:xfrm>
            <a:off x="1981200" y="242888"/>
            <a:ext cx="6934200" cy="1052512"/>
          </a:xfrm>
        </p:spPr>
        <p:txBody>
          <a:bodyPr/>
          <a:lstStyle/>
          <a:p>
            <a:endParaRPr lang="en-US" dirty="0" smtClean="0">
              <a:latin typeface="Tahoma" pitchFamily="112" charset="0"/>
              <a:cs typeface="Tahoma" pitchFamily="112" charset="0"/>
            </a:endParaRP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>
          <a:xfrm>
            <a:off x="1985963" y="1828800"/>
            <a:ext cx="6929437" cy="4572000"/>
          </a:xfrm>
        </p:spPr>
        <p:txBody>
          <a:bodyPr/>
          <a:lstStyle/>
          <a:p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NEXTUNIQUEID" val="10009"/>
  <p:tag name="MMPROD_UIDATA" val="&lt;database version=&quot;7.0&quot;&gt;&lt;object type=&quot;1&quot; unique_id=&quot;10001&quot;&gt;&lt;object type=&quot;8&quot; unique_id=&quot;10002&quot;&gt;&lt;/object&gt;&lt;object type=&quot;2&quot; unique_id=&quot;10003&quot;&gt;&lt;object type=&quot;3&quot; unique_id=&quot;10004&quot;&gt;&lt;property id=&quot;20148&quot; value=&quot;5&quot;/&gt;&lt;property id=&quot;20300&quot; value=&quot;Slide 1&quot;/&gt;&lt;property id=&quot;20307&quot; value=&quot;256&quot;/&gt;&lt;/object&gt;&lt;object type=&quot;3&quot; unique_id=&quot;10005&quot;&gt;&lt;property id=&quot;20148&quot; value=&quot;5&quot;/&gt;&lt;property id=&quot;20300&quot; value=&quot;Slide 2 - &amp;quot;Table of Contents&amp;quot;&quot;/&gt;&lt;property id=&quot;20307&quot; value=&quot;257&quot;/&gt;&lt;/object&gt;&lt;object type=&quot;3&quot; unique_id=&quot;10006&quot;&gt;&lt;property id=&quot;20148&quot; value=&quot;5&quot;/&gt;&lt;property id=&quot;20300&quot; value=&quot;Slide 3&quot;/&gt;&lt;property id=&quot;20307&quot; value=&quot;258&quot;/&gt;&lt;/object&gt;&lt;object type=&quot;3&quot; unique_id=&quot;10007&quot;&gt;&lt;property id=&quot;20148&quot; value=&quot;5&quot;/&gt;&lt;property id=&quot;20300&quot; value=&quot;Slide 4&quot;/&gt;&lt;property id=&quot;20307&quot; value=&quot;266&quot;/&gt;&lt;/object&gt;&lt;object type=&quot;3&quot; unique_id=&quot;10008&quot;&gt;&lt;property id=&quot;20148&quot; value=&quot;5&quot;/&gt;&lt;property id=&quot;20300&quot; value=&quot;Slide 5&quot;/&gt;&lt;property id=&quot;20307&quot; value=&quot;272&quot;/&gt;&lt;/object&gt;&lt;object type=&quot;3&quot; unique_id=&quot;10009&quot;&gt;&lt;property id=&quot;20148&quot; value=&quot;5&quot;/&gt;&lt;property id=&quot;20300&quot; value=&quot;Slide 6&quot;/&gt;&lt;property id=&quot;20307&quot; value=&quot;265&quot;/&gt;&lt;/object&gt;&lt;object type=&quot;3&quot; unique_id=&quot;10010&quot;&gt;&lt;property id=&quot;20148&quot; value=&quot;5&quot;/&gt;&lt;property id=&quot;20300&quot; value=&quot;Slide 7&quot;/&gt;&lt;property id=&quot;20307&quot; value=&quot;271&quot;/&gt;&lt;/object&gt;&lt;object type=&quot;3&quot; unique_id=&quot;10011&quot;&gt;&lt;property id=&quot;20148&quot; value=&quot;5&quot;/&gt;&lt;property id=&quot;20300&quot; value=&quot;Slide 8&quot;/&gt;&lt;property id=&quot;20307&quot; value=&quot;264&quot;/&gt;&lt;/object&gt;&lt;object type=&quot;3&quot; unique_id=&quot;10012&quot;&gt;&lt;property id=&quot;20148&quot; value=&quot;5&quot;/&gt;&lt;property id=&quot;20300&quot; value=&quot;Slide 9&quot;/&gt;&lt;property id=&quot;20307&quot; value=&quot;270&quot;/&gt;&lt;/object&gt;&lt;object type=&quot;3&quot; unique_id=&quot;10013&quot;&gt;&lt;property id=&quot;20148&quot; value=&quot;5&quot;/&gt;&lt;property id=&quot;20300&quot; value=&quot;Slide 10&quot;/&gt;&lt;property id=&quot;20307&quot; value=&quot;263&quot;/&gt;&lt;/object&gt;&lt;object type=&quot;3&quot; unique_id=&quot;10014&quot;&gt;&lt;property id=&quot;20148&quot; value=&quot;5&quot;/&gt;&lt;property id=&quot;20300&quot; value=&quot;Slide 11&quot;/&gt;&lt;property id=&quot;20307&quot; value=&quot;269&quot;/&gt;&lt;/object&gt;&lt;object type=&quot;3&quot; unique_id=&quot;10015&quot;&gt;&lt;property id=&quot;20148&quot; value=&quot;5&quot;/&gt;&lt;property id=&quot;20300&quot; value=&quot;Slide 12&quot;/&gt;&lt;property id=&quot;20307&quot; value=&quot;262&quot;/&gt;&lt;/object&gt;&lt;object type=&quot;3&quot; unique_id=&quot;10016&quot;&gt;&lt;property id=&quot;20148&quot; value=&quot;5&quot;/&gt;&lt;property id=&quot;20300&quot; value=&quot;Slide 13&quot;/&gt;&lt;property id=&quot;20307&quot; value=&quot;267&quot;/&gt;&lt;/object&gt;&lt;object type=&quot;3&quot; unique_id=&quot;10017&quot;&gt;&lt;property id=&quot;20148&quot; value=&quot;5&quot;/&gt;&lt;property id=&quot;20300&quot; value=&quot;Slide 14&quot;/&gt;&lt;property id=&quot;20307&quot; value=&quot;261&quot;/&gt;&lt;/object&gt;&lt;object type=&quot;3&quot; unique_id=&quot;10018&quot;&gt;&lt;property id=&quot;20148&quot; value=&quot;5&quot;/&gt;&lt;property id=&quot;20300&quot; value=&quot;Slide 15&quot;/&gt;&lt;property id=&quot;20307&quot; value=&quot;268&quot;/&gt;&lt;/object&gt;&lt;object type=&quot;3&quot; unique_id=&quot;10019&quot;&gt;&lt;property id=&quot;20148&quot; value=&quot;5&quot;/&gt;&lt;property id=&quot;20300&quot; value=&quot;Slide 16&quot;/&gt;&lt;property id=&quot;20307&quot; value=&quot;260&quot;/&gt;&lt;/object&gt;&lt;/object&gt;&lt;/object&gt;&lt;/database&gt;"/>
  <p:tag name="SECTOMILLISECCONVERTED" val="1"/>
</p:tagLst>
</file>

<file path=ppt/theme/theme1.xml><?xml version="1.0" encoding="utf-8"?>
<a:theme xmlns:a="http://schemas.openxmlformats.org/drawingml/2006/main" name="TS101968297">
  <a:themeElements>
    <a:clrScheme name="gry&amp; brown">
      <a:dk1>
        <a:sysClr val="windowText" lastClr="000000"/>
      </a:dk1>
      <a:lt1>
        <a:srgbClr val="000000"/>
      </a:lt1>
      <a:dk2>
        <a:srgbClr val="1F497D"/>
      </a:dk2>
      <a:lt2>
        <a:srgbClr val="E8C285"/>
      </a:lt2>
      <a:accent1>
        <a:srgbClr val="F5C5B6"/>
      </a:accent1>
      <a:accent2>
        <a:srgbClr val="C08F43"/>
      </a:accent2>
      <a:accent3>
        <a:srgbClr val="000000"/>
      </a:accent3>
      <a:accent4>
        <a:srgbClr val="8064A2"/>
      </a:accent4>
      <a:accent5>
        <a:srgbClr val="4BACC6"/>
      </a:accent5>
      <a:accent6>
        <a:srgbClr val="F79646"/>
      </a:accent6>
      <a:hlink>
        <a:srgbClr val="B1583A"/>
      </a:hlink>
      <a:folHlink>
        <a:srgbClr val="5C2C03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34062DF1-24F7-45C8-A09C-F33F6EF7A50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TS101968297</Template>
  <TotalTime>41</TotalTime>
  <Words>45</Words>
  <Application>Microsoft Office PowerPoint</Application>
  <PresentationFormat>On-screen Show (4:3)</PresentationFormat>
  <Paragraphs>30</Paragraphs>
  <Slides>16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17" baseType="lpstr">
      <vt:lpstr>TS101968297</vt:lpstr>
      <vt:lpstr>Slide 1</vt:lpstr>
      <vt:lpstr>Table of Contents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  <vt:lpstr>Slide 16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Pharmacist</dc:title>
  <dc:creator>ITuser</dc:creator>
  <cp:lastModifiedBy>ITuser</cp:lastModifiedBy>
  <cp:revision>6</cp:revision>
  <dcterms:created xsi:type="dcterms:W3CDTF">2010-09-30T23:34:17Z</dcterms:created>
  <dcterms:modified xsi:type="dcterms:W3CDTF">2010-10-01T00:16:04Z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TC101968297</vt:lpwstr>
  </property>
</Properties>
</file>