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sldIdLst>
    <p:sldId id="256" r:id="rId3"/>
    <p:sldId id="257" r:id="rId4"/>
    <p:sldId id="258" r:id="rId5"/>
    <p:sldId id="266" r:id="rId6"/>
    <p:sldId id="272" r:id="rId7"/>
    <p:sldId id="265" r:id="rId8"/>
    <p:sldId id="271" r:id="rId9"/>
    <p:sldId id="264" r:id="rId10"/>
    <p:sldId id="270" r:id="rId11"/>
    <p:sldId id="263" r:id="rId12"/>
    <p:sldId id="269" r:id="rId13"/>
    <p:sldId id="262" r:id="rId14"/>
    <p:sldId id="267" r:id="rId15"/>
    <p:sldId id="261" r:id="rId16"/>
    <p:sldId id="268" r:id="rId17"/>
    <p:sldId id="260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6800"/>
    <a:srgbClr val="B272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660"/>
  </p:normalViewPr>
  <p:slideViewPr>
    <p:cSldViewPr>
      <p:cViewPr varScale="1">
        <p:scale>
          <a:sx n="95" d="100"/>
          <a:sy n="95" d="100"/>
        </p:scale>
        <p:origin x="-3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518E4F-71C7-43AC-909A-8576433F3AE4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6A3B930-8D19-4C9F-83B4-1DAC1C3FF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2600" y="533400"/>
            <a:ext cx="3352800" cy="533399"/>
          </a:xfrm>
        </p:spPr>
        <p:txBody>
          <a:bodyPr>
            <a:noAutofit/>
          </a:bodyPr>
          <a:lstStyle>
            <a:lvl1pPr>
              <a:defRPr sz="28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0" y="1066800"/>
            <a:ext cx="2971800" cy="4572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7FE7D-A02E-4B74-8729-94B5F3BEB375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C5DDE-2309-4C11-B258-D22BD2846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2DCC2-7D99-4A2B-87D4-4CAF8F789C53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AEEC0-EC70-40C2-9698-0D04DF83B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281F7-213A-4A2B-AE9C-93EDC69C0618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690A0-4D0F-43F9-906D-D0E29573A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201D-CC5E-4AC7-BE87-C6CD290FD0E2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EF1E-431F-4796-937F-BF2D9DB1A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77A96-532B-4177-800A-7869FED8145F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A6FBD-727D-4901-967B-0B4468BD9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240FF-B277-4EDE-BFB9-533921884F85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85F7D-222C-444A-94E6-B5DABC0A9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62763-03EC-4EB6-8E20-E30AECFE50A3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89D01-ED21-4BD5-84A7-61BC484BC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DBCE8-65E4-4E1B-AEFB-47B467C65D6B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35CE-47D1-42B2-ACB2-15331036B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A68BF-0803-44F5-BAD3-6EF775384AD7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B14B3-75A5-4F0C-8C2E-9A6DA9A0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F03AA-1318-419B-9111-2B16AB71C065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28330-4880-4DD4-A789-04A60F049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C2E5F-95FB-4EAA-A558-AD31C82428D6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1658-3C90-4A8F-9729-46BBF4A54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362200"/>
            <a:ext cx="8229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02B637-E1BC-4951-88EB-B885EEC8666F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7976CF-4C98-4CFE-88F6-0F41BCE1F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5"/>
          <p:cNvSpPr>
            <a:spLocks noGrp="1"/>
          </p:cNvSpPr>
          <p:nvPr>
            <p:ph type="subTitle" idx="1"/>
          </p:nvPr>
        </p:nvSpPr>
        <p:spPr>
          <a:xfrm>
            <a:off x="5715000" y="5562600"/>
            <a:ext cx="3124200" cy="762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By: Tyriq Goldman</a:t>
            </a:r>
          </a:p>
          <a:p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Alex Vancol</a:t>
            </a:r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33400"/>
            <a:ext cx="5486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Pharmacist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762000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4191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81200" y="242888"/>
            <a:ext cx="6934200" cy="1052512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985963" y="1828800"/>
            <a:ext cx="6929437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762000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4191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81200" y="242888"/>
            <a:ext cx="6934200" cy="1052512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985963" y="1828800"/>
            <a:ext cx="6929437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762000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4191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81200" y="242888"/>
            <a:ext cx="6934200" cy="1052512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985963" y="1828800"/>
            <a:ext cx="6929437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762000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4191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doh.state.fl.us/planning_eval/vital_statistics/Medical_Symb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2928" y="4191000"/>
            <a:ext cx="3913640" cy="2667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762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7200" b="1" dirty="0" smtClean="0">
                <a:ln/>
                <a:solidFill>
                  <a:schemeClr val="accent3"/>
                </a:solidFill>
              </a:rPr>
              <a:t>Table of Contents</a:t>
            </a:r>
            <a:endParaRPr lang="en-US" sz="7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Job Description</a:t>
            </a:r>
          </a:p>
          <a:p>
            <a:r>
              <a:rPr lang="en-US" dirty="0" smtClean="0"/>
              <a:t>Education Requirements</a:t>
            </a:r>
          </a:p>
          <a:p>
            <a:r>
              <a:rPr lang="en-US" dirty="0" smtClean="0"/>
              <a:t>Best Colleges and Universities</a:t>
            </a:r>
          </a:p>
          <a:p>
            <a:r>
              <a:rPr lang="en-US" dirty="0" smtClean="0"/>
              <a:t>Salary and Benefits</a:t>
            </a:r>
          </a:p>
          <a:p>
            <a:r>
              <a:rPr lang="en-US" dirty="0" smtClean="0"/>
              <a:t>Working Environments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Future (Scotland)</a:t>
            </a:r>
          </a:p>
          <a:p>
            <a:r>
              <a:rPr lang="en-US" dirty="0" smtClean="0"/>
              <a:t>Awards</a:t>
            </a:r>
          </a:p>
          <a:p>
            <a:r>
              <a:rPr lang="en-US" dirty="0" smtClean="0"/>
              <a:t>A day in the Life</a:t>
            </a:r>
          </a:p>
          <a:p>
            <a:r>
              <a:rPr lang="en-US" dirty="0" smtClean="0"/>
              <a:t>“The License”</a:t>
            </a:r>
          </a:p>
          <a:p>
            <a:r>
              <a:rPr lang="en-US" dirty="0" smtClean="0"/>
              <a:t>Us and the Pharmacy</a:t>
            </a:r>
          </a:p>
          <a:p>
            <a:r>
              <a:rPr lang="en-US" dirty="0" smtClean="0"/>
              <a:t>Fun Fact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81200" y="242888"/>
            <a:ext cx="6934200" cy="1052512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985963" y="1828800"/>
            <a:ext cx="6929437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762000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4191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81200" y="242888"/>
            <a:ext cx="6934200" cy="1052512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985963" y="1828800"/>
            <a:ext cx="6929437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762000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4191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81200" y="242888"/>
            <a:ext cx="6934200" cy="1052512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985963" y="1828800"/>
            <a:ext cx="6929437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762000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4191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81200" y="242888"/>
            <a:ext cx="6934200" cy="1052512"/>
          </a:xfrm>
        </p:spPr>
        <p:txBody>
          <a:bodyPr/>
          <a:lstStyle/>
          <a:p>
            <a:endParaRPr lang="en-US" dirty="0" smtClean="0">
              <a:latin typeface="Tahoma" pitchFamily="112" charset="0"/>
              <a:cs typeface="Tahoma" pitchFamily="112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985963" y="1828800"/>
            <a:ext cx="6929437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Table of Contents&amp;quot;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6&quot;/&gt;&lt;/object&gt;&lt;object type=&quot;3&quot; unique_id=&quot;10008&quot;&gt;&lt;property id=&quot;20148&quot; value=&quot;5&quot;/&gt;&lt;property id=&quot;20300&quot; value=&quot;Slide 5&quot;/&gt;&lt;property id=&quot;20307&quot; value=&quot;272&quot;/&gt;&lt;/object&gt;&lt;object type=&quot;3&quot; unique_id=&quot;10009&quot;&gt;&lt;property id=&quot;20148&quot; value=&quot;5&quot;/&gt;&lt;property id=&quot;20300&quot; value=&quot;Slide 6&quot;/&gt;&lt;property id=&quot;20307&quot; value=&quot;265&quot;/&gt;&lt;/object&gt;&lt;object type=&quot;3&quot; unique_id=&quot;10010&quot;&gt;&lt;property id=&quot;20148&quot; value=&quot;5&quot;/&gt;&lt;property id=&quot;20300&quot; value=&quot;Slide 7&quot;/&gt;&lt;property id=&quot;20307&quot; value=&quot;271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70&quot;/&gt;&lt;/object&gt;&lt;object type=&quot;3&quot; unique_id=&quot;10013&quot;&gt;&lt;property id=&quot;20148&quot; value=&quot;5&quot;/&gt;&lt;property id=&quot;20300&quot; value=&quot;Slide 10&quot;/&gt;&lt;property id=&quot;20307&quot; value=&quot;263&quot;/&gt;&lt;/object&gt;&lt;object type=&quot;3&quot; unique_id=&quot;10014&quot;&gt;&lt;property id=&quot;20148&quot; value=&quot;5&quot;/&gt;&lt;property id=&quot;20300&quot; value=&quot;Slide 11&quot;/&gt;&lt;property id=&quot;20307&quot; value=&quot;269&quot;/&gt;&lt;/object&gt;&lt;object type=&quot;3&quot; unique_id=&quot;10015&quot;&gt;&lt;property id=&quot;20148&quot; value=&quot;5&quot;/&gt;&lt;property id=&quot;20300&quot; value=&quot;Slide 12&quot;/&gt;&lt;property id=&quot;20307&quot; value=&quot;262&quot;/&gt;&lt;/object&gt;&lt;object type=&quot;3&quot; unique_id=&quot;10016&quot;&gt;&lt;property id=&quot;20148&quot; value=&quot;5&quot;/&gt;&lt;property id=&quot;20300&quot; value=&quot;Slide 13&quot;/&gt;&lt;property id=&quot;20307&quot; value=&quot;267&quot;/&gt;&lt;/object&gt;&lt;object type=&quot;3&quot; unique_id=&quot;10017&quot;&gt;&lt;property id=&quot;20148&quot; value=&quot;5&quot;/&gt;&lt;property id=&quot;20300&quot; value=&quot;Slide 14&quot;/&gt;&lt;property id=&quot;20307&quot; value=&quot;261&quot;/&gt;&lt;/object&gt;&lt;object type=&quot;3&quot; unique_id=&quot;10018&quot;&gt;&lt;property id=&quot;20148&quot; value=&quot;5&quot;/&gt;&lt;property id=&quot;20300&quot; value=&quot;Slide 15&quot;/&gt;&lt;property id=&quot;20307&quot; value=&quot;268&quot;/&gt;&lt;/object&gt;&lt;object type=&quot;3&quot; unique_id=&quot;10019&quot;&gt;&lt;property id=&quot;20148&quot; value=&quot;5&quot;/&gt;&lt;property id=&quot;20300&quot; value=&quot;Slide 16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S101968297">
  <a:themeElements>
    <a:clrScheme name="gry&amp; brown">
      <a:dk1>
        <a:sysClr val="windowText" lastClr="000000"/>
      </a:dk1>
      <a:lt1>
        <a:srgbClr val="000000"/>
      </a:lt1>
      <a:dk2>
        <a:srgbClr val="1F497D"/>
      </a:dk2>
      <a:lt2>
        <a:srgbClr val="E8C285"/>
      </a:lt2>
      <a:accent1>
        <a:srgbClr val="F5C5B6"/>
      </a:accent1>
      <a:accent2>
        <a:srgbClr val="C08F43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B1583A"/>
      </a:hlink>
      <a:folHlink>
        <a:srgbClr val="5C2C0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4062DF1-24F7-45C8-A09C-F33F6EF7A5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TS101968297</Template>
  <TotalTime>41</TotalTime>
  <Words>45</Words>
  <Application>Microsoft Office PowerPoint</Application>
  <PresentationFormat>On-screen Show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TS101968297</vt:lpstr>
      <vt:lpstr>Slide 1</vt:lpstr>
      <vt:lpstr>Table of Contents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Pharmacist</dc:title>
  <dc:creator>ITuser</dc:creator>
  <cp:lastModifiedBy>ITuser</cp:lastModifiedBy>
  <cp:revision>6</cp:revision>
  <dcterms:created xsi:type="dcterms:W3CDTF">2010-09-30T23:34:17Z</dcterms:created>
  <dcterms:modified xsi:type="dcterms:W3CDTF">2010-10-01T00:16:04Z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TC101968297</vt:lpwstr>
  </property>
</Properties>
</file>